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1"/>
  </p:notesMasterIdLst>
  <p:sldIdLst>
    <p:sldId id="256" r:id="rId5"/>
    <p:sldId id="277" r:id="rId6"/>
    <p:sldId id="269" r:id="rId7"/>
    <p:sldId id="282" r:id="rId8"/>
    <p:sldId id="268" r:id="rId9"/>
    <p:sldId id="267" r:id="rId10"/>
    <p:sldId id="266" r:id="rId11"/>
    <p:sldId id="273" r:id="rId12"/>
    <p:sldId id="274" r:id="rId13"/>
    <p:sldId id="265" r:id="rId14"/>
    <p:sldId id="272" r:id="rId15"/>
    <p:sldId id="260" r:id="rId16"/>
    <p:sldId id="264" r:id="rId17"/>
    <p:sldId id="271" r:id="rId18"/>
    <p:sldId id="278" r:id="rId19"/>
    <p:sldId id="259" r:id="rId20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A994"/>
    <a:srgbClr val="F29200"/>
    <a:srgbClr val="E8CEA1"/>
    <a:srgbClr val="F7EE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8B3854-3F53-7C75-C1A9-5B768473E539}" v="3" dt="2026-06-04T09:21:35.2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leen Hoogerwerf" userId="S::marleen.hoogerwerf@un1ek.nl::93db3058-947f-4b86-8e10-80212bc64f18" providerId="AD" clId="Web-{B38B3854-3F53-7C75-C1A9-5B768473E539}"/>
    <pc:docChg chg="modSld">
      <pc:chgData name="Marleen Hoogerwerf" userId="S::marleen.hoogerwerf@un1ek.nl::93db3058-947f-4b86-8e10-80212bc64f18" providerId="AD" clId="Web-{B38B3854-3F53-7C75-C1A9-5B768473E539}" dt="2026-06-04T09:21:35.220" v="2" actId="1076"/>
      <pc:docMkLst>
        <pc:docMk/>
      </pc:docMkLst>
      <pc:sldChg chg="modSp">
        <pc:chgData name="Marleen Hoogerwerf" userId="S::marleen.hoogerwerf@un1ek.nl::93db3058-947f-4b86-8e10-80212bc64f18" providerId="AD" clId="Web-{B38B3854-3F53-7C75-C1A9-5B768473E539}" dt="2026-06-04T09:21:35.220" v="2" actId="1076"/>
        <pc:sldMkLst>
          <pc:docMk/>
          <pc:sldMk cId="1337809663" sldId="269"/>
        </pc:sldMkLst>
        <pc:spChg chg="mod">
          <ac:chgData name="Marleen Hoogerwerf" userId="S::marleen.hoogerwerf@un1ek.nl::93db3058-947f-4b86-8e10-80212bc64f18" providerId="AD" clId="Web-{B38B3854-3F53-7C75-C1A9-5B768473E539}" dt="2026-06-04T09:21:35.220" v="2" actId="1076"/>
          <ac:spMkLst>
            <pc:docMk/>
            <pc:sldMk cId="1337809663" sldId="269"/>
            <ac:spMk id="12" creationId="{9322F139-FD2E-2427-07F0-86E043770F84}"/>
          </ac:spMkLst>
        </pc:spChg>
      </pc:sldChg>
    </pc:docChg>
  </pc:docChgLst>
  <pc:docChgLst>
    <pc:chgData name="Marleen Hoogerwerf" userId="S::marleen.hoogerwerf@un1ek.nl::93db3058-947f-4b86-8e10-80212bc64f18" providerId="AD" clId="Web-{407F6212-A6CD-1D97-596E-15B14CCD913D}"/>
    <pc:docChg chg="modSld">
      <pc:chgData name="Marleen Hoogerwerf" userId="S::marleen.hoogerwerf@un1ek.nl::93db3058-947f-4b86-8e10-80212bc64f18" providerId="AD" clId="Web-{407F6212-A6CD-1D97-596E-15B14CCD913D}" dt="2026-06-01T10:58:24.518" v="10" actId="20577"/>
      <pc:docMkLst>
        <pc:docMk/>
      </pc:docMkLst>
      <pc:sldChg chg="modSp">
        <pc:chgData name="Marleen Hoogerwerf" userId="S::marleen.hoogerwerf@un1ek.nl::93db3058-947f-4b86-8e10-80212bc64f18" providerId="AD" clId="Web-{407F6212-A6CD-1D97-596E-15B14CCD913D}" dt="2026-06-01T10:58:24.518" v="10" actId="20577"/>
        <pc:sldMkLst>
          <pc:docMk/>
          <pc:sldMk cId="463255802" sldId="278"/>
        </pc:sldMkLst>
        <pc:spChg chg="mod">
          <ac:chgData name="Marleen Hoogerwerf" userId="S::marleen.hoogerwerf@un1ek.nl::93db3058-947f-4b86-8e10-80212bc64f18" providerId="AD" clId="Web-{407F6212-A6CD-1D97-596E-15B14CCD913D}" dt="2026-06-01T10:58:24.518" v="10" actId="20577"/>
          <ac:spMkLst>
            <pc:docMk/>
            <pc:sldMk cId="463255802" sldId="278"/>
            <ac:spMk id="7" creationId="{54FEA003-FDE0-96E3-C0F4-5F4B8AC808B4}"/>
          </ac:spMkLst>
        </pc:spChg>
      </pc:sldChg>
    </pc:docChg>
  </pc:docChgLst>
  <pc:docChgLst>
    <pc:chgData name="Marleen Hoogerwerf" userId="S::marleen.hoogerwerf@un1ek.nl::93db3058-947f-4b86-8e10-80212bc64f18" providerId="AD" clId="Web-{21E9B9CF-8868-655E-095D-FD73C7B8FCBB}"/>
    <pc:docChg chg="modSld">
      <pc:chgData name="Marleen Hoogerwerf" userId="S::marleen.hoogerwerf@un1ek.nl::93db3058-947f-4b86-8e10-80212bc64f18" providerId="AD" clId="Web-{21E9B9CF-8868-655E-095D-FD73C7B8FCBB}" dt="2026-06-01T10:52:49.817" v="1" actId="1076"/>
      <pc:docMkLst>
        <pc:docMk/>
      </pc:docMkLst>
      <pc:sldChg chg="modSp">
        <pc:chgData name="Marleen Hoogerwerf" userId="S::marleen.hoogerwerf@un1ek.nl::93db3058-947f-4b86-8e10-80212bc64f18" providerId="AD" clId="Web-{21E9B9CF-8868-655E-095D-FD73C7B8FCBB}" dt="2026-06-01T10:52:49.817" v="1" actId="1076"/>
        <pc:sldMkLst>
          <pc:docMk/>
          <pc:sldMk cId="1433280380" sldId="259"/>
        </pc:sldMkLst>
        <pc:picChg chg="mod">
          <ac:chgData name="Marleen Hoogerwerf" userId="S::marleen.hoogerwerf@un1ek.nl::93db3058-947f-4b86-8e10-80212bc64f18" providerId="AD" clId="Web-{21E9B9CF-8868-655E-095D-FD73C7B8FCBB}" dt="2026-06-01T10:52:49.817" v="1" actId="1076"/>
          <ac:picMkLst>
            <pc:docMk/>
            <pc:sldMk cId="1433280380" sldId="259"/>
            <ac:picMk id="5" creationId="{E0C1DBF5-5482-EDF8-9F47-7B32EF152D1E}"/>
          </ac:picMkLst>
        </pc:picChg>
        <pc:picChg chg="mod">
          <ac:chgData name="Marleen Hoogerwerf" userId="S::marleen.hoogerwerf@un1ek.nl::93db3058-947f-4b86-8e10-80212bc64f18" providerId="AD" clId="Web-{21E9B9CF-8868-655E-095D-FD73C7B8FCBB}" dt="2026-06-01T10:52:49.817" v="0" actId="1076"/>
          <ac:picMkLst>
            <pc:docMk/>
            <pc:sldMk cId="1433280380" sldId="259"/>
            <ac:picMk id="11" creationId="{9EB97DA2-C678-445B-584D-B49C231E3F2A}"/>
          </ac:picMkLst>
        </pc:picChg>
      </pc:sldChg>
    </pc:docChg>
  </pc:docChgLst>
  <pc:docChgLst>
    <pc:chgData name="Marleen Hoogerwerf" userId="S::marleen.hoogerwerf@un1ek.nl::93db3058-947f-4b86-8e10-80212bc64f18" providerId="AD" clId="Web-{84F3B9A8-372D-7E4F-F352-07080941DA0A}"/>
    <pc:docChg chg="modSld">
      <pc:chgData name="Marleen Hoogerwerf" userId="S::marleen.hoogerwerf@un1ek.nl::93db3058-947f-4b86-8e10-80212bc64f18" providerId="AD" clId="Web-{84F3B9A8-372D-7E4F-F352-07080941DA0A}" dt="2026-06-01T11:51:00.291" v="3" actId="20577"/>
      <pc:docMkLst>
        <pc:docMk/>
      </pc:docMkLst>
      <pc:sldChg chg="modSp">
        <pc:chgData name="Marleen Hoogerwerf" userId="S::marleen.hoogerwerf@un1ek.nl::93db3058-947f-4b86-8e10-80212bc64f18" providerId="AD" clId="Web-{84F3B9A8-372D-7E4F-F352-07080941DA0A}" dt="2026-06-01T11:51:00.291" v="3" actId="20577"/>
        <pc:sldMkLst>
          <pc:docMk/>
          <pc:sldMk cId="1427937168" sldId="266"/>
        </pc:sldMkLst>
        <pc:spChg chg="mod">
          <ac:chgData name="Marleen Hoogerwerf" userId="S::marleen.hoogerwerf@un1ek.nl::93db3058-947f-4b86-8e10-80212bc64f18" providerId="AD" clId="Web-{84F3B9A8-372D-7E4F-F352-07080941DA0A}" dt="2026-06-01T11:51:00.291" v="3" actId="20577"/>
          <ac:spMkLst>
            <pc:docMk/>
            <pc:sldMk cId="1427937168" sldId="266"/>
            <ac:spMk id="22" creationId="{17814DE8-BFB3-3561-9C70-270E35A97C13}"/>
          </ac:spMkLst>
        </pc:spChg>
      </pc:sldChg>
    </pc:docChg>
  </pc:docChgLst>
  <pc:docChgLst>
    <pc:chgData name="Marleen Hoogerwerf" userId="S::marleen.hoogerwerf@un1ek.nl::93db3058-947f-4b86-8e10-80212bc64f18" providerId="AD" clId="Web-{04E2006A-F9FC-8A4C-F22A-61ABE6EE3EA4}"/>
    <pc:docChg chg="modSld">
      <pc:chgData name="Marleen Hoogerwerf" userId="S::marleen.hoogerwerf@un1ek.nl::93db3058-947f-4b86-8e10-80212bc64f18" providerId="AD" clId="Web-{04E2006A-F9FC-8A4C-F22A-61ABE6EE3EA4}" dt="2026-06-01T12:56:05.906" v="5" actId="20577"/>
      <pc:docMkLst>
        <pc:docMk/>
      </pc:docMkLst>
      <pc:sldChg chg="modSp">
        <pc:chgData name="Marleen Hoogerwerf" userId="S::marleen.hoogerwerf@un1ek.nl::93db3058-947f-4b86-8e10-80212bc64f18" providerId="AD" clId="Web-{04E2006A-F9FC-8A4C-F22A-61ABE6EE3EA4}" dt="2026-06-01T12:56:05.906" v="5" actId="20577"/>
        <pc:sldMkLst>
          <pc:docMk/>
          <pc:sldMk cId="3885805426" sldId="268"/>
        </pc:sldMkLst>
        <pc:spChg chg="mod">
          <ac:chgData name="Marleen Hoogerwerf" userId="S::marleen.hoogerwerf@un1ek.nl::93db3058-947f-4b86-8e10-80212bc64f18" providerId="AD" clId="Web-{04E2006A-F9FC-8A4C-F22A-61ABE6EE3EA4}" dt="2026-06-01T12:56:05.906" v="5" actId="20577"/>
          <ac:spMkLst>
            <pc:docMk/>
            <pc:sldMk cId="3885805426" sldId="268"/>
            <ac:spMk id="11" creationId="{89A1561E-DD3D-6080-FB56-7B3E3832D50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4DC159-97AC-46FF-8F88-FEB4943C92AF}" type="datetimeFigureOut">
              <a:rPr lang="nl-NL" smtClean="0"/>
              <a:t>4-6-2026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784542-1EF6-4C85-A7A1-2547F47B9B1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8177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784542-1EF6-4C85-A7A1-2547F47B9B1F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3507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4216F9-E112-9418-F21E-0B5A6361DE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8CD6497-9A86-2A0D-CF16-FF61C88966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A54F2FD-EDB7-AFFD-B5FD-57D82D584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0F715-1E44-4FED-822A-3C92C63C7CCA}" type="datetimeFigureOut">
              <a:rPr lang="nl-NL" smtClean="0"/>
              <a:t>4-6-2026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6D621FD-B905-8A4A-E199-F13E9DAE2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8D3F35E-2836-59E7-E87D-5F7E71B95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38F83-2A25-4BD2-A34D-09CE9245519A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64128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4CE09E-5BE5-CE10-A094-5D6CC70C1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A6F9AB3-F6B4-D304-8ED3-2221038DCC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112D4A9-C1ED-A378-A270-4B57FA69D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0F715-1E44-4FED-822A-3C92C63C7CCA}" type="datetimeFigureOut">
              <a:rPr lang="nl-NL" smtClean="0"/>
              <a:t>4-6-2026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02340D1-2F3B-449C-BD1B-94A874F0D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34C8046-2B9A-6774-4097-14302A04E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38F83-2A25-4BD2-A34D-09CE9245519A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90611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5890F6-7662-1A2A-5C92-BB3ED0668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4BE7201-C38E-2FF7-C23F-A4AB277370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94D9634-F570-49CB-C668-42E7FC5FD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0F715-1E44-4FED-822A-3C92C63C7CCA}" type="datetimeFigureOut">
              <a:rPr lang="nl-NL" smtClean="0"/>
              <a:t>4-6-2026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C85A650-B4C0-8C28-64C9-F9D29C9F8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115D496-9C3E-53DA-6918-CDDBDD6D4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38F83-2A25-4BD2-A34D-09CE9245519A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58700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7F3350-0F97-F36E-2D20-927A613D9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FE7C8A9-85F1-B3E5-1833-216073228D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17D8E35E-E1DA-EAF4-6095-0696A578D5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EA6D85A-CA63-DE6A-52C4-493416DFE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0F715-1E44-4FED-822A-3C92C63C7CCA}" type="datetimeFigureOut">
              <a:rPr lang="nl-NL" smtClean="0"/>
              <a:t>4-6-2026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EC4BAA9-709F-4390-B3CD-A69AC9812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EDDD8A7-4D1F-72BD-3C8F-11B31DDEE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38F83-2A25-4BD2-A34D-09CE9245519A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05779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D04875-3D92-3E53-461A-B3ADD324A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34C9948-0FDE-0D0E-9FE1-C9DA61BA2A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E079C159-B628-0B0B-C5C5-EAB1780D5B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C8C0D4C-3B1E-76C2-C9FD-980B96FE68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E61B9304-EC6C-9C9B-2FEA-5186D6570F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ADA34B09-7A3E-F8B6-62BF-778181268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0F715-1E44-4FED-822A-3C92C63C7CCA}" type="datetimeFigureOut">
              <a:rPr lang="nl-NL" smtClean="0"/>
              <a:t>4-6-2026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2A5693C7-DF22-318B-AD45-7CA41570F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F64D4ADA-B347-4A2C-84E2-2965D4F74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38F83-2A25-4BD2-A34D-09CE9245519A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31292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409786-ECF0-6718-79C5-9FE44F22E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4EB0B6CB-3BAD-B245-68F4-63E761B9F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0F715-1E44-4FED-822A-3C92C63C7CCA}" type="datetimeFigureOut">
              <a:rPr lang="nl-NL" smtClean="0"/>
              <a:t>4-6-2026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1DE0C86-FF4B-EF08-A2D5-DA2AE244B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72639A9-437D-5651-D1CA-F40B5804A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38F83-2A25-4BD2-A34D-09CE9245519A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0428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51AB2EC5-3CFB-9678-CD94-726C253FB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0F715-1E44-4FED-822A-3C92C63C7CCA}" type="datetimeFigureOut">
              <a:rPr lang="nl-NL" smtClean="0"/>
              <a:t>4-6-2026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4736F010-5711-A900-863E-454254D29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9FF317B-7A4A-1E7F-DFF4-0B23C094C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38F83-2A25-4BD2-A34D-09CE9245519A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81530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151775-6636-CD82-C8AE-FC38A19B3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A4AF38D-295F-C432-BC1E-7469018EA9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E02C5CB4-20BE-87FC-B34D-FF16640605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C5ABBC6-7C46-DCE4-C268-C2D8F3648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0F715-1E44-4FED-822A-3C92C63C7CCA}" type="datetimeFigureOut">
              <a:rPr lang="nl-NL" smtClean="0"/>
              <a:t>4-6-2026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ABF41E2-484B-5D1A-AC6C-01B14F0D0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9655E89-0B85-F9A7-503A-789FDE87E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38F83-2A25-4BD2-A34D-09CE9245519A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22693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9D7F85-A51A-9E5E-7A98-28221EAF8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70441995-ED49-DC7E-B7E0-E077E38CC3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232A54B7-45B5-AD0A-7EA7-6C0B43C859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6333B1F-9E8A-D842-3280-35D9029FF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0F715-1E44-4FED-822A-3C92C63C7CCA}" type="datetimeFigureOut">
              <a:rPr lang="nl-NL" smtClean="0"/>
              <a:t>4-6-2026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E502E43-B08B-6045-F45F-AB577565E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FC0FD20A-23E5-91CD-7A75-7F12A8E32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38F83-2A25-4BD2-A34D-09CE9245519A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66813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E4795D-70EF-9B83-CEF1-560F6E006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9CBD7872-B43A-BCBA-62DF-E0F04DE441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B34C1A6-7CD1-8EC1-B6A2-4E4720727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0F715-1E44-4FED-822A-3C92C63C7CCA}" type="datetimeFigureOut">
              <a:rPr lang="nl-NL" smtClean="0"/>
              <a:t>4-6-2026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18BC308-3AB4-9FE9-70BA-8512943D9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BD37C04-7B5E-A22E-2C10-8504C43EE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38F83-2A25-4BD2-A34D-09CE9245519A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87625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62B60DFB-3D9E-D160-25BD-398B41DEB3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68BBF949-F8C2-527F-2FF0-EC93A2DE78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A4B2633-697C-24DE-BC93-445C157CD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0F715-1E44-4FED-822A-3C92C63C7CCA}" type="datetimeFigureOut">
              <a:rPr lang="nl-NL" smtClean="0"/>
              <a:t>4-6-2026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D75E06C-8E3B-C25E-113F-E86EA4FD8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76180B7-3D28-B074-3881-8BF1A4FC0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38F83-2A25-4BD2-A34D-09CE9245519A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47093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FA60B001-D4B9-5349-C797-8C07ECF5B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8F47499-3AF4-F75A-F91D-84D2270910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7FD5512-F13C-9722-3A9F-3B9CDF8EB1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70F715-1E44-4FED-822A-3C92C63C7CCA}" type="datetimeFigureOut">
              <a:rPr lang="nl-NL" smtClean="0"/>
              <a:t>4-6-2026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3855826-EDE1-8041-F7A6-B37D61F4D6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23E917B-FE10-14EF-F02F-0C3A4DA2D9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E38F83-2A25-4BD2-A34D-09CE9245519A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70053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11" Type="http://schemas.microsoft.com/office/2007/relationships/hdphoto" Target="../media/hdphoto1.wdp"/><Relationship Id="rId5" Type="http://schemas.openxmlformats.org/officeDocument/2006/relationships/image" Target="../media/image9.png"/><Relationship Id="rId10" Type="http://schemas.openxmlformats.org/officeDocument/2006/relationships/image" Target="../media/image11.png"/><Relationship Id="rId4" Type="http://schemas.openxmlformats.org/officeDocument/2006/relationships/image" Target="../media/image3.pn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9.png"/><Relationship Id="rId7" Type="http://schemas.openxmlformats.org/officeDocument/2006/relationships/image" Target="../media/image7.png"/><Relationship Id="rId12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11" Type="http://schemas.openxmlformats.org/officeDocument/2006/relationships/image" Target="../media/image5.png"/><Relationship Id="rId5" Type="http://schemas.openxmlformats.org/officeDocument/2006/relationships/image" Target="../media/image13.png"/><Relationship Id="rId10" Type="http://schemas.openxmlformats.org/officeDocument/2006/relationships/image" Target="../media/image4.png"/><Relationship Id="rId4" Type="http://schemas.openxmlformats.org/officeDocument/2006/relationships/image" Target="../media/image12.png"/><Relationship Id="rId9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5.png"/><Relationship Id="rId7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image" Target="../media/image7.png"/><Relationship Id="rId9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9.png"/><Relationship Id="rId7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10" Type="http://schemas.openxmlformats.org/officeDocument/2006/relationships/image" Target="../media/image6.png"/><Relationship Id="rId4" Type="http://schemas.openxmlformats.org/officeDocument/2006/relationships/image" Target="../media/image16.png"/><Relationship Id="rId9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17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17E93842-EB95-D7D6-BA84-F2063F4B9156}"/>
              </a:ext>
            </a:extLst>
          </p:cNvPr>
          <p:cNvSpPr/>
          <p:nvPr/>
        </p:nvSpPr>
        <p:spPr>
          <a:xfrm>
            <a:off x="172064" y="117987"/>
            <a:ext cx="11847871" cy="5889523"/>
          </a:xfrm>
          <a:prstGeom prst="rect">
            <a:avLst/>
          </a:prstGeom>
          <a:solidFill>
            <a:srgbClr val="F7EE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F4CB6711-CCF4-2A20-2C3C-AA0AFAE1C19C}"/>
              </a:ext>
            </a:extLst>
          </p:cNvPr>
          <p:cNvSpPr/>
          <p:nvPr/>
        </p:nvSpPr>
        <p:spPr>
          <a:xfrm>
            <a:off x="855407" y="6626943"/>
            <a:ext cx="1906452" cy="2310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F873934F-A505-85B7-6FA8-0531E95D8ED8}"/>
              </a:ext>
            </a:extLst>
          </p:cNvPr>
          <p:cNvSpPr txBox="1"/>
          <p:nvPr/>
        </p:nvSpPr>
        <p:spPr>
          <a:xfrm>
            <a:off x="1415341" y="501361"/>
            <a:ext cx="607614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800" b="1">
                <a:solidFill>
                  <a:srgbClr val="F29200"/>
                </a:solidFill>
                <a:latin typeface="Bailey Sans ITC Book"/>
                <a:ea typeface="Calibri" panose="020F0502020204030204" pitchFamily="34" charset="0"/>
                <a:cs typeface="Calibri" panose="020F0502020204030204" pitchFamily="34" charset="0"/>
              </a:rPr>
              <a:t>WELKOM!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DAFFC6D4-E519-BA80-31AD-F21BC61511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85" r="18667"/>
          <a:stretch>
            <a:fillRect/>
          </a:stretch>
        </p:blipFill>
        <p:spPr>
          <a:xfrm>
            <a:off x="9635357" y="2868031"/>
            <a:ext cx="2566475" cy="3410184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BF303DF8-756B-0507-EE0E-EB6BFB6C3F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56"/>
          <a:stretch>
            <a:fillRect/>
          </a:stretch>
        </p:blipFill>
        <p:spPr>
          <a:xfrm>
            <a:off x="0" y="337869"/>
            <a:ext cx="770226" cy="1478283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DE60EFBC-9687-C4A9-52D9-15BCCDCF5E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6708" y="1050210"/>
            <a:ext cx="1417323" cy="1478283"/>
          </a:xfrm>
          <a:prstGeom prst="rect">
            <a:avLst/>
          </a:prstGeom>
        </p:spPr>
      </p:pic>
      <p:pic>
        <p:nvPicPr>
          <p:cNvPr id="23" name="Afbeelding 22">
            <a:extLst>
              <a:ext uri="{FF2B5EF4-FFF2-40B4-BE49-F238E27FC236}">
                <a16:creationId xmlns:a16="http://schemas.microsoft.com/office/drawing/2014/main" id="{7290518A-5FEF-0D7E-1EFF-B0DEB2C8E8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61"/>
          <a:stretch>
            <a:fillRect/>
          </a:stretch>
        </p:blipFill>
        <p:spPr>
          <a:xfrm>
            <a:off x="9214424" y="0"/>
            <a:ext cx="1417323" cy="1008759"/>
          </a:xfrm>
          <a:prstGeom prst="rect">
            <a:avLst/>
          </a:prstGeom>
        </p:spPr>
      </p:pic>
      <p:pic>
        <p:nvPicPr>
          <p:cNvPr id="25" name="Afbeelding 24">
            <a:extLst>
              <a:ext uri="{FF2B5EF4-FFF2-40B4-BE49-F238E27FC236}">
                <a16:creationId xmlns:a16="http://schemas.microsoft.com/office/drawing/2014/main" id="{7032A4F1-A2A9-E067-8F7D-E376565704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8242" y="1816152"/>
            <a:ext cx="1417323" cy="1478283"/>
          </a:xfrm>
          <a:prstGeom prst="rect">
            <a:avLst/>
          </a:prstGeom>
        </p:spPr>
      </p:pic>
      <p:pic>
        <p:nvPicPr>
          <p:cNvPr id="29" name="Afbeelding 28">
            <a:extLst>
              <a:ext uri="{FF2B5EF4-FFF2-40B4-BE49-F238E27FC236}">
                <a16:creationId xmlns:a16="http://schemas.microsoft.com/office/drawing/2014/main" id="{E6B5FC30-2BDE-17E2-A7A6-58E6C3ABF2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07" b="26788"/>
          <a:stretch>
            <a:fillRect/>
          </a:stretch>
        </p:blipFill>
        <p:spPr>
          <a:xfrm rot="16200000">
            <a:off x="10016871" y="4673040"/>
            <a:ext cx="1980509" cy="2389412"/>
          </a:xfrm>
          <a:prstGeom prst="rect">
            <a:avLst/>
          </a:prstGeom>
        </p:spPr>
      </p:pic>
      <p:sp>
        <p:nvSpPr>
          <p:cNvPr id="37" name="Tekstvak 36">
            <a:extLst>
              <a:ext uri="{FF2B5EF4-FFF2-40B4-BE49-F238E27FC236}">
                <a16:creationId xmlns:a16="http://schemas.microsoft.com/office/drawing/2014/main" id="{1F0473EA-0F70-7A68-97CF-5A47D04A1BDC}"/>
              </a:ext>
            </a:extLst>
          </p:cNvPr>
          <p:cNvSpPr txBox="1"/>
          <p:nvPr/>
        </p:nvSpPr>
        <p:spPr>
          <a:xfrm>
            <a:off x="1480592" y="2026367"/>
            <a:ext cx="7251129" cy="2849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nl-NL" sz="2400" b="1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Informatieavond Nieuwbouw IKC Kethel</a:t>
            </a:r>
          </a:p>
          <a:p>
            <a:pPr fontAlgn="base">
              <a:lnSpc>
                <a:spcPct val="150000"/>
              </a:lnSpc>
            </a:pPr>
            <a:r>
              <a:rPr lang="nl-NL" sz="240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Maandag 1 juni 2026</a:t>
            </a:r>
            <a:br>
              <a:rPr lang="nl-NL" sz="240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18.30 – 19.30 uur</a:t>
            </a:r>
          </a:p>
          <a:p>
            <a:pPr fontAlgn="base">
              <a:lnSpc>
                <a:spcPct val="150000"/>
              </a:lnSpc>
            </a:pPr>
            <a:r>
              <a:rPr lang="nl-NL" sz="240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IKC Kethel</a:t>
            </a:r>
          </a:p>
          <a:p>
            <a:pPr fontAlgn="base">
              <a:lnSpc>
                <a:spcPts val="2200"/>
              </a:lnSpc>
            </a:pPr>
            <a:br>
              <a:rPr lang="nl-NL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nl-NL" sz="1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Afbeelding 10">
            <a:extLst>
              <a:ext uri="{FF2B5EF4-FFF2-40B4-BE49-F238E27FC236}">
                <a16:creationId xmlns:a16="http://schemas.microsoft.com/office/drawing/2014/main" id="{90804A36-E9A5-55C4-EB62-E710D764FE78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0041" r="3891"/>
          <a:stretch>
            <a:fillRect/>
          </a:stretch>
        </p:blipFill>
        <p:spPr>
          <a:xfrm>
            <a:off x="1411622" y="4614364"/>
            <a:ext cx="3465059" cy="123414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7870F08-FE9A-A7A0-68B7-53D55BD1D874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549"/>
          <a:stretch>
            <a:fillRect/>
          </a:stretch>
        </p:blipFill>
        <p:spPr>
          <a:xfrm>
            <a:off x="6856676" y="4872898"/>
            <a:ext cx="1979787" cy="77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793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CD5DDB-8DA9-D918-C3C7-BF8975B5A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15C62A30-5FC6-D266-FBDB-4D9BE8C96103}"/>
              </a:ext>
            </a:extLst>
          </p:cNvPr>
          <p:cNvSpPr/>
          <p:nvPr/>
        </p:nvSpPr>
        <p:spPr>
          <a:xfrm>
            <a:off x="9314812" y="117987"/>
            <a:ext cx="2670712" cy="5889523"/>
          </a:xfrm>
          <a:prstGeom prst="rect">
            <a:avLst/>
          </a:prstGeom>
          <a:solidFill>
            <a:srgbClr val="F7EE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226CC57E-B424-01FD-8E11-B8DA7C85649F}"/>
              </a:ext>
            </a:extLst>
          </p:cNvPr>
          <p:cNvSpPr/>
          <p:nvPr/>
        </p:nvSpPr>
        <p:spPr>
          <a:xfrm>
            <a:off x="855407" y="6626943"/>
            <a:ext cx="1906452" cy="2310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60634582-2E37-C4C0-0FEF-D03909CB18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85" r="18667"/>
          <a:stretch>
            <a:fillRect/>
          </a:stretch>
        </p:blipFill>
        <p:spPr>
          <a:xfrm>
            <a:off x="10145565" y="3545965"/>
            <a:ext cx="2056267" cy="2732249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6A3583FA-78AA-B4C7-1A05-C9524649DB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56"/>
          <a:stretch>
            <a:fillRect/>
          </a:stretch>
        </p:blipFill>
        <p:spPr>
          <a:xfrm>
            <a:off x="0" y="337869"/>
            <a:ext cx="770226" cy="1478283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A965976D-5146-6F74-5265-FF6A41C899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1439" y="1352762"/>
            <a:ext cx="1417323" cy="1478283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BACA5249-227D-087F-C1A9-2DCD6F4288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460"/>
          <a:stretch>
            <a:fillRect/>
          </a:stretch>
        </p:blipFill>
        <p:spPr>
          <a:xfrm>
            <a:off x="5980917" y="4864332"/>
            <a:ext cx="1417323" cy="776691"/>
          </a:xfrm>
          <a:prstGeom prst="rect">
            <a:avLst/>
          </a:prstGeom>
        </p:spPr>
      </p:pic>
      <p:pic>
        <p:nvPicPr>
          <p:cNvPr id="23" name="Afbeelding 22">
            <a:extLst>
              <a:ext uri="{FF2B5EF4-FFF2-40B4-BE49-F238E27FC236}">
                <a16:creationId xmlns:a16="http://schemas.microsoft.com/office/drawing/2014/main" id="{7C450581-EF05-A80D-5F9C-9ECA1F3401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61"/>
          <a:stretch>
            <a:fillRect/>
          </a:stretch>
        </p:blipFill>
        <p:spPr>
          <a:xfrm>
            <a:off x="9962777" y="-15166"/>
            <a:ext cx="1417323" cy="1008759"/>
          </a:xfrm>
          <a:prstGeom prst="rect">
            <a:avLst/>
          </a:prstGeom>
        </p:spPr>
      </p:pic>
      <p:pic>
        <p:nvPicPr>
          <p:cNvPr id="25" name="Afbeelding 24">
            <a:extLst>
              <a:ext uri="{FF2B5EF4-FFF2-40B4-BE49-F238E27FC236}">
                <a16:creationId xmlns:a16="http://schemas.microsoft.com/office/drawing/2014/main" id="{249F17F1-0A0B-3B5F-5F7D-3303193373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812" y="2406131"/>
            <a:ext cx="1417323" cy="1478283"/>
          </a:xfrm>
          <a:prstGeom prst="rect">
            <a:avLst/>
          </a:prstGeom>
        </p:spPr>
      </p:pic>
      <p:pic>
        <p:nvPicPr>
          <p:cNvPr id="29" name="Afbeelding 28">
            <a:extLst>
              <a:ext uri="{FF2B5EF4-FFF2-40B4-BE49-F238E27FC236}">
                <a16:creationId xmlns:a16="http://schemas.microsoft.com/office/drawing/2014/main" id="{2B7AB5E1-802C-3286-F6C4-19B52985A1F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62" b="29327"/>
          <a:stretch>
            <a:fillRect/>
          </a:stretch>
        </p:blipFill>
        <p:spPr>
          <a:xfrm rot="16200000">
            <a:off x="10171132" y="4837131"/>
            <a:ext cx="1889872" cy="2151865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5DE9D58F-86D0-97F6-D230-C3E2AE2E059F}"/>
              </a:ext>
            </a:extLst>
          </p:cNvPr>
          <p:cNvSpPr txBox="1"/>
          <p:nvPr/>
        </p:nvSpPr>
        <p:spPr>
          <a:xfrm>
            <a:off x="9211543" y="6278214"/>
            <a:ext cx="23795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nl-NL" sz="1400" b="1">
                <a:solidFill>
                  <a:srgbClr val="29A9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Informatieavond </a:t>
            </a:r>
            <a:br>
              <a:rPr lang="nl-NL" sz="1400" b="1">
                <a:solidFill>
                  <a:srgbClr val="29A9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1400">
                <a:solidFill>
                  <a:srgbClr val="29A9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Maandag 1 juni 2026</a:t>
            </a:r>
            <a:endParaRPr lang="nl-NL" sz="1400">
              <a:solidFill>
                <a:srgbClr val="29A994"/>
              </a:solidFill>
            </a:endParaRP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08F50C3A-DF4D-7704-5AC5-5CEBAB160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5121" y="575159"/>
            <a:ext cx="5791200" cy="1325563"/>
          </a:xfrm>
        </p:spPr>
        <p:txBody>
          <a:bodyPr/>
          <a:lstStyle/>
          <a:p>
            <a:r>
              <a:rPr lang="nl-NL" b="1"/>
              <a:t>Even voorstellen</a:t>
            </a:r>
          </a:p>
        </p:txBody>
      </p:sp>
      <p:sp>
        <p:nvSpPr>
          <p:cNvPr id="14" name="Tijdelijke aanduiding voor inhoud 13">
            <a:extLst>
              <a:ext uri="{FF2B5EF4-FFF2-40B4-BE49-F238E27FC236}">
                <a16:creationId xmlns:a16="http://schemas.microsoft.com/office/drawing/2014/main" id="{B55B9548-6A1A-9C1D-03BB-FB847DEB7D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3749" y="5059975"/>
            <a:ext cx="3309114" cy="8773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000" b="1"/>
              <a:t>Pim de Valk</a:t>
            </a:r>
          </a:p>
          <a:p>
            <a:pPr marL="0" indent="0">
              <a:buNone/>
            </a:pPr>
            <a:r>
              <a:rPr lang="nl-NL" sz="2000" i="1"/>
              <a:t>Projectmanager nieuwbouw</a:t>
            </a:r>
          </a:p>
        </p:txBody>
      </p:sp>
      <p:sp>
        <p:nvSpPr>
          <p:cNvPr id="16" name="Tijdelijke aanduiding voor inhoud 13">
            <a:extLst>
              <a:ext uri="{FF2B5EF4-FFF2-40B4-BE49-F238E27FC236}">
                <a16:creationId xmlns:a16="http://schemas.microsoft.com/office/drawing/2014/main" id="{ABC9D82F-9EFF-09CD-6BFF-5427ED468378}"/>
              </a:ext>
            </a:extLst>
          </p:cNvPr>
          <p:cNvSpPr txBox="1">
            <a:spLocks/>
          </p:cNvSpPr>
          <p:nvPr/>
        </p:nvSpPr>
        <p:spPr>
          <a:xfrm>
            <a:off x="5244339" y="1891668"/>
            <a:ext cx="3309114" cy="34856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nl-NL" sz="2000"/>
          </a:p>
        </p:txBody>
      </p:sp>
      <p:sp>
        <p:nvSpPr>
          <p:cNvPr id="20" name="Tijdelijke aanduiding voor inhoud 13">
            <a:extLst>
              <a:ext uri="{FF2B5EF4-FFF2-40B4-BE49-F238E27FC236}">
                <a16:creationId xmlns:a16="http://schemas.microsoft.com/office/drawing/2014/main" id="{A26D0761-452E-4064-3E0D-B7299FACB3E4}"/>
              </a:ext>
            </a:extLst>
          </p:cNvPr>
          <p:cNvSpPr txBox="1">
            <a:spLocks/>
          </p:cNvSpPr>
          <p:nvPr/>
        </p:nvSpPr>
        <p:spPr>
          <a:xfrm>
            <a:off x="1030267" y="5059975"/>
            <a:ext cx="3309114" cy="8773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sz="2000" b="1"/>
              <a:t>Ronika Horlings</a:t>
            </a:r>
          </a:p>
          <a:p>
            <a:pPr marL="0" indent="0">
              <a:buNone/>
            </a:pPr>
            <a:r>
              <a:rPr lang="nl-NL" sz="2000" i="1"/>
              <a:t>Directeur IKC Kethel</a:t>
            </a:r>
          </a:p>
        </p:txBody>
      </p:sp>
      <p:sp>
        <p:nvSpPr>
          <p:cNvPr id="22" name="Tijdelijke aanduiding voor inhoud 13">
            <a:extLst>
              <a:ext uri="{FF2B5EF4-FFF2-40B4-BE49-F238E27FC236}">
                <a16:creationId xmlns:a16="http://schemas.microsoft.com/office/drawing/2014/main" id="{2F4A58F6-F43D-8D0F-EEC9-7D6089EC3D36}"/>
              </a:ext>
            </a:extLst>
          </p:cNvPr>
          <p:cNvSpPr txBox="1">
            <a:spLocks/>
          </p:cNvSpPr>
          <p:nvPr/>
        </p:nvSpPr>
        <p:spPr>
          <a:xfrm>
            <a:off x="1739823" y="1990484"/>
            <a:ext cx="3309114" cy="33868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nl-NL" sz="2000"/>
          </a:p>
        </p:txBody>
      </p:sp>
      <p:pic>
        <p:nvPicPr>
          <p:cNvPr id="2052" name="Picture 4" descr="Home - Pim de Valk">
            <a:extLst>
              <a:ext uri="{FF2B5EF4-FFF2-40B4-BE49-F238E27FC236}">
                <a16:creationId xmlns:a16="http://schemas.microsoft.com/office/drawing/2014/main" id="{8DAE0DA4-E2A2-538A-C21E-67CDF628B0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6" r="6045" b="4102"/>
          <a:stretch>
            <a:fillRect/>
          </a:stretch>
        </p:blipFill>
        <p:spPr bwMode="auto">
          <a:xfrm>
            <a:off x="5699901" y="1893417"/>
            <a:ext cx="2849525" cy="2922769"/>
          </a:xfrm>
          <a:prstGeom prst="rect">
            <a:avLst/>
          </a:prstGeom>
          <a:noFill/>
          <a:ln w="57150">
            <a:solidFill>
              <a:srgbClr val="F292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04C3124B-375C-EB98-98A7-0230D0492D8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5085"/>
          <a:stretch>
            <a:fillRect/>
          </a:stretch>
        </p:blipFill>
        <p:spPr>
          <a:xfrm>
            <a:off x="1163053" y="1951714"/>
            <a:ext cx="2926073" cy="2922769"/>
          </a:xfrm>
          <a:prstGeom prst="rect">
            <a:avLst/>
          </a:prstGeom>
          <a:noFill/>
          <a:ln w="57150">
            <a:solidFill>
              <a:srgbClr val="F29200"/>
            </a:solidFill>
          </a:ln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7560AA78-CAC5-21E3-3855-A40BCC38C150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0041" r="3891"/>
          <a:stretch>
            <a:fillRect/>
          </a:stretch>
        </p:blipFill>
        <p:spPr>
          <a:xfrm>
            <a:off x="48043" y="6068180"/>
            <a:ext cx="2693033" cy="913304"/>
          </a:xfrm>
          <a:prstGeom prst="rect">
            <a:avLst/>
          </a:prstGeom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C29096B6-06E4-3EFB-87F9-B1B43D09D07D}"/>
              </a:ext>
            </a:extLst>
          </p:cNvPr>
          <p:cNvSpPr txBox="1"/>
          <p:nvPr/>
        </p:nvSpPr>
        <p:spPr>
          <a:xfrm>
            <a:off x="2585249" y="6278215"/>
            <a:ext cx="55656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200" i="1">
                <a:solidFill>
                  <a:srgbClr val="F29200"/>
                </a:solidFill>
                <a:latin typeface="Forte Forward" panose="020F0502020204030204" pitchFamily="2" charset="0"/>
                <a:cs typeface="Forte Forward" panose="020F0502020204030204" pitchFamily="2" charset="0"/>
              </a:rPr>
              <a:t>bouwt aan de toekomst van onze kinderen</a:t>
            </a:r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5F5756A2-E775-BC76-3108-832761A98FC3}"/>
              </a:ext>
            </a:extLst>
          </p:cNvPr>
          <p:cNvSpPr/>
          <p:nvPr/>
        </p:nvSpPr>
        <p:spPr>
          <a:xfrm>
            <a:off x="834624" y="6668023"/>
            <a:ext cx="1906452" cy="1899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02683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C8A826-0DB1-61B5-69E7-83B21A45C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7099FCE9-D1CB-F69F-91AF-784AB1AAD4FC}"/>
              </a:ext>
            </a:extLst>
          </p:cNvPr>
          <p:cNvSpPr/>
          <p:nvPr/>
        </p:nvSpPr>
        <p:spPr>
          <a:xfrm>
            <a:off x="855406" y="6593573"/>
            <a:ext cx="1906452" cy="2310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D5E3A0B5-7CA4-F244-B421-93594177E0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56"/>
          <a:stretch>
            <a:fillRect/>
          </a:stretch>
        </p:blipFill>
        <p:spPr>
          <a:xfrm>
            <a:off x="0" y="337869"/>
            <a:ext cx="770226" cy="1478283"/>
          </a:xfrm>
          <a:prstGeom prst="rect">
            <a:avLst/>
          </a:prstGeom>
        </p:spPr>
      </p:pic>
      <p:sp>
        <p:nvSpPr>
          <p:cNvPr id="11" name="Tijdelijke aanduiding voor inhoud 10">
            <a:extLst>
              <a:ext uri="{FF2B5EF4-FFF2-40B4-BE49-F238E27FC236}">
                <a16:creationId xmlns:a16="http://schemas.microsoft.com/office/drawing/2014/main" id="{BF74DE35-4D67-49CE-610A-BFAE86DEDC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5656" y="1074681"/>
            <a:ext cx="7821216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endParaRPr lang="nl-NL" b="1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nl-NL" b="1">
                <a:solidFill>
                  <a:srgbClr val="F29200"/>
                </a:solidFill>
              </a:rPr>
              <a:t>In december 2025 heeft de Raad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nl-NL" b="1">
                <a:solidFill>
                  <a:srgbClr val="F29200"/>
                </a:solidFill>
              </a:rPr>
              <a:t>ingestemd met de nieuwbouw van IKC Kethel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nl-NL" b="1">
              <a:solidFill>
                <a:srgbClr val="F29200"/>
              </a:solidFill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nl-NL" b="1">
                <a:solidFill>
                  <a:srgbClr val="F29200"/>
                </a:solidFill>
              </a:rPr>
              <a:t>Het UN1EK Projectteam gaat de komende periode invulling geven aan dit Raadsbesluit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3FD9C62B-8C8C-04E3-A131-FDEB223C3B0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0041" r="3891"/>
          <a:stretch>
            <a:fillRect/>
          </a:stretch>
        </p:blipFill>
        <p:spPr>
          <a:xfrm>
            <a:off x="48043" y="6068180"/>
            <a:ext cx="2693033" cy="913304"/>
          </a:xfrm>
          <a:prstGeom prst="rect">
            <a:avLst/>
          </a:pr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38F740DC-B987-F51F-F088-DD27424B11B9}"/>
              </a:ext>
            </a:extLst>
          </p:cNvPr>
          <p:cNvSpPr txBox="1"/>
          <p:nvPr/>
        </p:nvSpPr>
        <p:spPr>
          <a:xfrm>
            <a:off x="2585249" y="6278215"/>
            <a:ext cx="55656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200" i="1">
                <a:solidFill>
                  <a:srgbClr val="F29200"/>
                </a:solidFill>
                <a:latin typeface="Forte Forward" panose="020F0502020204030204" pitchFamily="2" charset="0"/>
                <a:cs typeface="Forte Forward" panose="020F0502020204030204" pitchFamily="2" charset="0"/>
              </a:rPr>
              <a:t>bouwt aan de toekomst van onze kinderen</a:t>
            </a:r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9322F139-FD2E-2427-07F0-86E043770F84}"/>
              </a:ext>
            </a:extLst>
          </p:cNvPr>
          <p:cNvSpPr/>
          <p:nvPr/>
        </p:nvSpPr>
        <p:spPr>
          <a:xfrm>
            <a:off x="834624" y="6617892"/>
            <a:ext cx="1906452" cy="2300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65E38EAA-B6C1-17B4-4C93-C18788196BF3}"/>
              </a:ext>
            </a:extLst>
          </p:cNvPr>
          <p:cNvSpPr/>
          <p:nvPr/>
        </p:nvSpPr>
        <p:spPr>
          <a:xfrm>
            <a:off x="9314812" y="117987"/>
            <a:ext cx="2670712" cy="5889523"/>
          </a:xfrm>
          <a:prstGeom prst="rect">
            <a:avLst/>
          </a:prstGeom>
          <a:solidFill>
            <a:srgbClr val="F7EE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60852A3C-7523-7ED9-72A5-90A7A0FD0C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85" r="18667"/>
          <a:stretch>
            <a:fillRect/>
          </a:stretch>
        </p:blipFill>
        <p:spPr>
          <a:xfrm>
            <a:off x="10145565" y="3545965"/>
            <a:ext cx="2056267" cy="2732249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FBC234CB-2AE5-C572-A7E0-F1FA84971C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1439" y="1352762"/>
            <a:ext cx="1417323" cy="1478283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41D7B21A-64B4-C9ED-F429-D9F4BB6B26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61"/>
          <a:stretch>
            <a:fillRect/>
          </a:stretch>
        </p:blipFill>
        <p:spPr>
          <a:xfrm>
            <a:off x="9962777" y="-15166"/>
            <a:ext cx="1417323" cy="1008759"/>
          </a:xfrm>
          <a:prstGeom prst="rect">
            <a:avLst/>
          </a:prstGeom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FE5DE0B5-5A6B-DB85-5127-1D4C5795C4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812" y="2406131"/>
            <a:ext cx="1417323" cy="1478283"/>
          </a:xfrm>
          <a:prstGeom prst="rect">
            <a:avLst/>
          </a:prstGeom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D9C442A3-3E92-75C3-2F6B-226DC2F88F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62" b="29327"/>
          <a:stretch>
            <a:fillRect/>
          </a:stretch>
        </p:blipFill>
        <p:spPr>
          <a:xfrm rot="16200000">
            <a:off x="10171132" y="4837131"/>
            <a:ext cx="1889872" cy="2151865"/>
          </a:xfrm>
          <a:prstGeom prst="rect">
            <a:avLst/>
          </a:prstGeom>
        </p:spPr>
      </p:pic>
      <p:sp>
        <p:nvSpPr>
          <p:cNvPr id="24" name="Tekstvak 23">
            <a:extLst>
              <a:ext uri="{FF2B5EF4-FFF2-40B4-BE49-F238E27FC236}">
                <a16:creationId xmlns:a16="http://schemas.microsoft.com/office/drawing/2014/main" id="{62279E59-A56E-129E-6738-A67EB00D3C36}"/>
              </a:ext>
            </a:extLst>
          </p:cNvPr>
          <p:cNvSpPr txBox="1"/>
          <p:nvPr/>
        </p:nvSpPr>
        <p:spPr>
          <a:xfrm>
            <a:off x="9211543" y="6278214"/>
            <a:ext cx="23795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nl-NL" sz="1400" b="1">
                <a:solidFill>
                  <a:srgbClr val="29A9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Informatieavond </a:t>
            </a:r>
            <a:br>
              <a:rPr lang="nl-NL" sz="1400" b="1">
                <a:solidFill>
                  <a:srgbClr val="29A9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1400">
                <a:solidFill>
                  <a:srgbClr val="29A9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Maandag 1 juni 2026</a:t>
            </a:r>
            <a:endParaRPr lang="nl-NL" sz="1400">
              <a:solidFill>
                <a:srgbClr val="29A994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449C62-B470-34EE-4C62-C2E51ECFC54F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549"/>
          <a:stretch>
            <a:fillRect/>
          </a:stretch>
        </p:blipFill>
        <p:spPr>
          <a:xfrm>
            <a:off x="3798650" y="4361555"/>
            <a:ext cx="1979787" cy="77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809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907FB-F24E-2A5D-B810-B6C3BFBA1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Afbeelding 14">
            <a:extLst>
              <a:ext uri="{FF2B5EF4-FFF2-40B4-BE49-F238E27FC236}">
                <a16:creationId xmlns:a16="http://schemas.microsoft.com/office/drawing/2014/main" id="{3FFF9CE5-15BB-AB3A-EFE5-2923F9C18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56"/>
          <a:stretch>
            <a:fillRect/>
          </a:stretch>
        </p:blipFill>
        <p:spPr>
          <a:xfrm>
            <a:off x="0" y="337869"/>
            <a:ext cx="770226" cy="1478283"/>
          </a:xfrm>
          <a:prstGeom prst="rect">
            <a:avLst/>
          </a:prstGeom>
        </p:spPr>
      </p:pic>
      <p:sp>
        <p:nvSpPr>
          <p:cNvPr id="11" name="Tijdelijke aanduiding voor inhoud 10">
            <a:extLst>
              <a:ext uri="{FF2B5EF4-FFF2-40B4-BE49-F238E27FC236}">
                <a16:creationId xmlns:a16="http://schemas.microsoft.com/office/drawing/2014/main" id="{FEB1C0FC-D353-4CFB-E907-CAA4354AC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1110" y="1253021"/>
            <a:ext cx="7269832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nl-NL" b="1">
                <a:solidFill>
                  <a:srgbClr val="F29200"/>
                </a:solidFill>
              </a:rPr>
              <a:t>Deze bijeenkomst staat in het teken van:</a:t>
            </a:r>
            <a:br>
              <a:rPr lang="nl-NL" b="1">
                <a:solidFill>
                  <a:srgbClr val="F29200"/>
                </a:solidFill>
              </a:rPr>
            </a:br>
            <a:endParaRPr lang="nl-NL" b="1">
              <a:solidFill>
                <a:srgbClr val="F29200"/>
              </a:solidFill>
            </a:endParaRP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nl-NL"/>
              <a:t>U </a:t>
            </a:r>
            <a:r>
              <a:rPr lang="nl-NL" b="1"/>
              <a:t>informeren</a:t>
            </a:r>
            <a:r>
              <a:rPr lang="nl-NL"/>
              <a:t> over de stand van zaken én het beoogde proces</a:t>
            </a:r>
            <a:br>
              <a:rPr lang="nl-NL"/>
            </a:br>
            <a:endParaRPr lang="nl-NL"/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nl-NL"/>
              <a:t>Het </a:t>
            </a:r>
            <a:r>
              <a:rPr lang="nl-NL" b="1"/>
              <a:t>ophalen van uw aandachtspunten </a:t>
            </a:r>
            <a:r>
              <a:rPr lang="nl-NL"/>
              <a:t>voor het proces van het ontwerpen en realiseren van het IKC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08A6A484-C5CB-0C67-4845-4A6928DDA7B2}"/>
              </a:ext>
            </a:extLst>
          </p:cNvPr>
          <p:cNvSpPr/>
          <p:nvPr/>
        </p:nvSpPr>
        <p:spPr>
          <a:xfrm>
            <a:off x="855406" y="6593573"/>
            <a:ext cx="1906452" cy="2310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3CF2262B-F9C5-27D3-37C5-3655B23CCAC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0041" r="3891"/>
          <a:stretch>
            <a:fillRect/>
          </a:stretch>
        </p:blipFill>
        <p:spPr>
          <a:xfrm>
            <a:off x="48043" y="6068180"/>
            <a:ext cx="2693033" cy="913304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E9551992-0374-D2B0-4FBC-21D3FE31BA13}"/>
              </a:ext>
            </a:extLst>
          </p:cNvPr>
          <p:cNvSpPr txBox="1"/>
          <p:nvPr/>
        </p:nvSpPr>
        <p:spPr>
          <a:xfrm>
            <a:off x="2585249" y="6278215"/>
            <a:ext cx="55656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200" i="1">
                <a:solidFill>
                  <a:srgbClr val="F29200"/>
                </a:solidFill>
                <a:latin typeface="Forte Forward" panose="020F0502020204030204" pitchFamily="2" charset="0"/>
                <a:cs typeface="Forte Forward" panose="020F0502020204030204" pitchFamily="2" charset="0"/>
              </a:rPr>
              <a:t>bouwt aan de toekomst van onze kinderen</a:t>
            </a:r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666ABE35-CE6C-04CE-E0AD-E05FE487A424}"/>
              </a:ext>
            </a:extLst>
          </p:cNvPr>
          <p:cNvSpPr/>
          <p:nvPr/>
        </p:nvSpPr>
        <p:spPr>
          <a:xfrm>
            <a:off x="834624" y="6668023"/>
            <a:ext cx="1906452" cy="1899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17E36E7F-E90F-B74C-305F-DE83B991042F}"/>
              </a:ext>
            </a:extLst>
          </p:cNvPr>
          <p:cNvSpPr/>
          <p:nvPr/>
        </p:nvSpPr>
        <p:spPr>
          <a:xfrm>
            <a:off x="9314812" y="117987"/>
            <a:ext cx="2670712" cy="5889523"/>
          </a:xfrm>
          <a:prstGeom prst="rect">
            <a:avLst/>
          </a:prstGeom>
          <a:solidFill>
            <a:srgbClr val="F7EE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063CE35A-7E06-F10F-9671-374B6DF290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85" r="18667"/>
          <a:stretch>
            <a:fillRect/>
          </a:stretch>
        </p:blipFill>
        <p:spPr>
          <a:xfrm>
            <a:off x="10145565" y="3545965"/>
            <a:ext cx="2056267" cy="2732249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7CEF1767-4F20-011D-A88A-201311257C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1439" y="1352762"/>
            <a:ext cx="1417323" cy="1478283"/>
          </a:xfrm>
          <a:prstGeom prst="rect">
            <a:avLst/>
          </a:prstGeom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C443C6DB-3305-3861-2CB5-D49A8D801F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61"/>
          <a:stretch>
            <a:fillRect/>
          </a:stretch>
        </p:blipFill>
        <p:spPr>
          <a:xfrm>
            <a:off x="9962777" y="-15166"/>
            <a:ext cx="1417323" cy="1008759"/>
          </a:xfrm>
          <a:prstGeom prst="rect">
            <a:avLst/>
          </a:prstGeom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2DF20CAB-7345-26EC-9CD2-123462E6E1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812" y="2406131"/>
            <a:ext cx="1417323" cy="1478283"/>
          </a:xfrm>
          <a:prstGeom prst="rect">
            <a:avLst/>
          </a:prstGeom>
        </p:spPr>
      </p:pic>
      <p:pic>
        <p:nvPicPr>
          <p:cNvPr id="24" name="Afbeelding 23">
            <a:extLst>
              <a:ext uri="{FF2B5EF4-FFF2-40B4-BE49-F238E27FC236}">
                <a16:creationId xmlns:a16="http://schemas.microsoft.com/office/drawing/2014/main" id="{AB8A17DD-56F8-056D-9BEC-47A93044AEA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62" b="29327"/>
          <a:stretch>
            <a:fillRect/>
          </a:stretch>
        </p:blipFill>
        <p:spPr>
          <a:xfrm rot="16200000">
            <a:off x="10171132" y="4837131"/>
            <a:ext cx="1889872" cy="2151865"/>
          </a:xfrm>
          <a:prstGeom prst="rect">
            <a:avLst/>
          </a:prstGeom>
        </p:spPr>
      </p:pic>
      <p:sp>
        <p:nvSpPr>
          <p:cNvPr id="26" name="Tekstvak 25">
            <a:extLst>
              <a:ext uri="{FF2B5EF4-FFF2-40B4-BE49-F238E27FC236}">
                <a16:creationId xmlns:a16="http://schemas.microsoft.com/office/drawing/2014/main" id="{4897BBA0-8593-AA41-D66C-608F8540F4E5}"/>
              </a:ext>
            </a:extLst>
          </p:cNvPr>
          <p:cNvSpPr txBox="1"/>
          <p:nvPr/>
        </p:nvSpPr>
        <p:spPr>
          <a:xfrm>
            <a:off x="9211543" y="6278214"/>
            <a:ext cx="23795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nl-NL" sz="1400" b="1">
                <a:solidFill>
                  <a:srgbClr val="29A9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Informatieavond </a:t>
            </a:r>
            <a:br>
              <a:rPr lang="nl-NL" sz="1400" b="1">
                <a:solidFill>
                  <a:srgbClr val="29A9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1400">
                <a:solidFill>
                  <a:srgbClr val="29A9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Maandag 1 juni 2026</a:t>
            </a:r>
            <a:endParaRPr lang="nl-NL" sz="1400">
              <a:solidFill>
                <a:srgbClr val="29A99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1088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C21C63-2E89-E7E3-0350-19E500AC2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Afbeelding 14">
            <a:extLst>
              <a:ext uri="{FF2B5EF4-FFF2-40B4-BE49-F238E27FC236}">
                <a16:creationId xmlns:a16="http://schemas.microsoft.com/office/drawing/2014/main" id="{CA84D7C5-655B-BFE6-DF3E-029FFFB381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56"/>
          <a:stretch>
            <a:fillRect/>
          </a:stretch>
        </p:blipFill>
        <p:spPr>
          <a:xfrm>
            <a:off x="0" y="337869"/>
            <a:ext cx="770226" cy="1478283"/>
          </a:xfrm>
          <a:prstGeom prst="rect">
            <a:avLst/>
          </a:prstGeom>
        </p:spPr>
      </p:pic>
      <p:sp>
        <p:nvSpPr>
          <p:cNvPr id="7" name="Titel 6">
            <a:extLst>
              <a:ext uri="{FF2B5EF4-FFF2-40B4-BE49-F238E27FC236}">
                <a16:creationId xmlns:a16="http://schemas.microsoft.com/office/drawing/2014/main" id="{B0534AB8-D9D1-680A-B50A-50A11FCED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/>
              <a:t>Agenda</a:t>
            </a:r>
          </a:p>
        </p:txBody>
      </p:sp>
      <p:sp>
        <p:nvSpPr>
          <p:cNvPr id="11" name="Tijdelijke aanduiding voor inhoud 10">
            <a:extLst>
              <a:ext uri="{FF2B5EF4-FFF2-40B4-BE49-F238E27FC236}">
                <a16:creationId xmlns:a16="http://schemas.microsoft.com/office/drawing/2014/main" id="{89A1561E-DD3D-6080-FB56-7B3E3832D5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l-NL"/>
              <a:t>Bestaande situatie</a:t>
            </a:r>
          </a:p>
          <a:p>
            <a:r>
              <a:rPr lang="nl-NL"/>
              <a:t>Programma</a:t>
            </a:r>
          </a:p>
          <a:p>
            <a:r>
              <a:rPr lang="nl-NL"/>
              <a:t>Belangrijke uitgangspunten</a:t>
            </a:r>
          </a:p>
          <a:p>
            <a:r>
              <a:rPr lang="nl-NL"/>
              <a:t>Massastudie</a:t>
            </a:r>
          </a:p>
          <a:p>
            <a:r>
              <a:rPr lang="nl-NL"/>
              <a:t>Proces </a:t>
            </a:r>
          </a:p>
          <a:p>
            <a:r>
              <a:rPr lang="nl-NL"/>
              <a:t>Vragen</a:t>
            </a:r>
          </a:p>
          <a:p>
            <a:r>
              <a:rPr lang="nl-NL"/>
              <a:t>Afsluiting</a:t>
            </a: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ED019B59-0DA5-FB8F-2376-4C07FE90C071}"/>
              </a:ext>
            </a:extLst>
          </p:cNvPr>
          <p:cNvSpPr/>
          <p:nvPr/>
        </p:nvSpPr>
        <p:spPr>
          <a:xfrm>
            <a:off x="855406" y="6593573"/>
            <a:ext cx="1906452" cy="2310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E22A9B40-94EB-97D3-0D81-B6D988AA1C4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0041" r="3891"/>
          <a:stretch>
            <a:fillRect/>
          </a:stretch>
        </p:blipFill>
        <p:spPr>
          <a:xfrm>
            <a:off x="48043" y="6068180"/>
            <a:ext cx="2693033" cy="913304"/>
          </a:xfrm>
          <a:prstGeom prst="rect">
            <a:avLst/>
          </a:prstGeom>
        </p:spPr>
      </p:pic>
      <p:sp>
        <p:nvSpPr>
          <p:cNvPr id="13" name="Tekstvak 12">
            <a:extLst>
              <a:ext uri="{FF2B5EF4-FFF2-40B4-BE49-F238E27FC236}">
                <a16:creationId xmlns:a16="http://schemas.microsoft.com/office/drawing/2014/main" id="{AFF7D866-911C-0A85-F5D3-34E9FDC3CE04}"/>
              </a:ext>
            </a:extLst>
          </p:cNvPr>
          <p:cNvSpPr txBox="1"/>
          <p:nvPr/>
        </p:nvSpPr>
        <p:spPr>
          <a:xfrm>
            <a:off x="2585249" y="6278215"/>
            <a:ext cx="55656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200" i="1">
                <a:solidFill>
                  <a:srgbClr val="F29200"/>
                </a:solidFill>
                <a:latin typeface="Forte Forward" panose="020F0502020204030204" pitchFamily="2" charset="0"/>
                <a:cs typeface="Forte Forward" panose="020F0502020204030204" pitchFamily="2" charset="0"/>
              </a:rPr>
              <a:t>bouwt aan de toekomst van onze kinderen</a:t>
            </a:r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D38DA6DC-6931-488D-69C7-FCDD5FFEE582}"/>
              </a:ext>
            </a:extLst>
          </p:cNvPr>
          <p:cNvSpPr/>
          <p:nvPr/>
        </p:nvSpPr>
        <p:spPr>
          <a:xfrm>
            <a:off x="834624" y="6668023"/>
            <a:ext cx="1906452" cy="1899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Rechthoek 15">
            <a:extLst>
              <a:ext uri="{FF2B5EF4-FFF2-40B4-BE49-F238E27FC236}">
                <a16:creationId xmlns:a16="http://schemas.microsoft.com/office/drawing/2014/main" id="{B349C8AF-A2AE-D3C5-5E1D-F8306D6B54C7}"/>
              </a:ext>
            </a:extLst>
          </p:cNvPr>
          <p:cNvSpPr/>
          <p:nvPr/>
        </p:nvSpPr>
        <p:spPr>
          <a:xfrm>
            <a:off x="9314812" y="117987"/>
            <a:ext cx="2670712" cy="5889523"/>
          </a:xfrm>
          <a:prstGeom prst="rect">
            <a:avLst/>
          </a:prstGeom>
          <a:solidFill>
            <a:srgbClr val="F7EE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7414BE3A-3B4E-5AED-AE38-6A043FCF25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85" r="18667"/>
          <a:stretch>
            <a:fillRect/>
          </a:stretch>
        </p:blipFill>
        <p:spPr>
          <a:xfrm>
            <a:off x="10145565" y="3545965"/>
            <a:ext cx="2056267" cy="2732249"/>
          </a:xfrm>
          <a:prstGeom prst="rect">
            <a:avLst/>
          </a:prstGeom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C8F4C828-F64F-53FF-4C5B-878E2F6E6D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1439" y="1352762"/>
            <a:ext cx="1417323" cy="1478283"/>
          </a:xfrm>
          <a:prstGeom prst="rect">
            <a:avLst/>
          </a:prstGeom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373DFAAD-0206-4BC0-E7E8-798B9A9582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61"/>
          <a:stretch>
            <a:fillRect/>
          </a:stretch>
        </p:blipFill>
        <p:spPr>
          <a:xfrm>
            <a:off x="9962777" y="-15166"/>
            <a:ext cx="1417323" cy="1008759"/>
          </a:xfrm>
          <a:prstGeom prst="rect">
            <a:avLst/>
          </a:prstGeom>
        </p:spPr>
      </p:pic>
      <p:pic>
        <p:nvPicPr>
          <p:cNvPr id="24" name="Afbeelding 23">
            <a:extLst>
              <a:ext uri="{FF2B5EF4-FFF2-40B4-BE49-F238E27FC236}">
                <a16:creationId xmlns:a16="http://schemas.microsoft.com/office/drawing/2014/main" id="{CD99D22D-C365-B4DA-0302-E93315C198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812" y="2406131"/>
            <a:ext cx="1417323" cy="1478283"/>
          </a:xfrm>
          <a:prstGeom prst="rect">
            <a:avLst/>
          </a:prstGeom>
        </p:spPr>
      </p:pic>
      <p:pic>
        <p:nvPicPr>
          <p:cNvPr id="26" name="Afbeelding 25">
            <a:extLst>
              <a:ext uri="{FF2B5EF4-FFF2-40B4-BE49-F238E27FC236}">
                <a16:creationId xmlns:a16="http://schemas.microsoft.com/office/drawing/2014/main" id="{A3D73F2D-DF3C-144F-ECF3-84DAB370449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62" b="29327"/>
          <a:stretch>
            <a:fillRect/>
          </a:stretch>
        </p:blipFill>
        <p:spPr>
          <a:xfrm rot="16200000">
            <a:off x="10171132" y="4837131"/>
            <a:ext cx="1889872" cy="2151865"/>
          </a:xfrm>
          <a:prstGeom prst="rect">
            <a:avLst/>
          </a:prstGeom>
        </p:spPr>
      </p:pic>
      <p:sp>
        <p:nvSpPr>
          <p:cNvPr id="28" name="Tekstvak 27">
            <a:extLst>
              <a:ext uri="{FF2B5EF4-FFF2-40B4-BE49-F238E27FC236}">
                <a16:creationId xmlns:a16="http://schemas.microsoft.com/office/drawing/2014/main" id="{CCACD85C-FAA1-2414-97F7-8568556F9B50}"/>
              </a:ext>
            </a:extLst>
          </p:cNvPr>
          <p:cNvSpPr txBox="1"/>
          <p:nvPr/>
        </p:nvSpPr>
        <p:spPr>
          <a:xfrm>
            <a:off x="9211543" y="6278214"/>
            <a:ext cx="23795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nl-NL" sz="1400" b="1">
                <a:solidFill>
                  <a:srgbClr val="29A9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Informatieavond </a:t>
            </a:r>
            <a:br>
              <a:rPr lang="nl-NL" sz="1400" b="1">
                <a:solidFill>
                  <a:srgbClr val="29A9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1400">
                <a:solidFill>
                  <a:srgbClr val="29A9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Maandag 1 juni 2026</a:t>
            </a:r>
            <a:endParaRPr lang="nl-NL" sz="1400">
              <a:solidFill>
                <a:srgbClr val="29A99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5805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22176A-D0A1-7DC1-0959-B938F9399C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Afbeelding 14">
            <a:extLst>
              <a:ext uri="{FF2B5EF4-FFF2-40B4-BE49-F238E27FC236}">
                <a16:creationId xmlns:a16="http://schemas.microsoft.com/office/drawing/2014/main" id="{9CF6BB80-20E7-6558-FE00-8A6AEF5700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56"/>
          <a:stretch>
            <a:fillRect/>
          </a:stretch>
        </p:blipFill>
        <p:spPr>
          <a:xfrm>
            <a:off x="0" y="337869"/>
            <a:ext cx="770226" cy="1478283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B6A04F75-90A5-2AC4-9BD3-0D71794A26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460"/>
          <a:stretch>
            <a:fillRect/>
          </a:stretch>
        </p:blipFill>
        <p:spPr>
          <a:xfrm>
            <a:off x="6217831" y="5232553"/>
            <a:ext cx="1417323" cy="776691"/>
          </a:xfrm>
          <a:prstGeom prst="rect">
            <a:avLst/>
          </a:prstGeom>
        </p:spPr>
      </p:pic>
      <p:sp>
        <p:nvSpPr>
          <p:cNvPr id="12" name="Titel 9">
            <a:extLst>
              <a:ext uri="{FF2B5EF4-FFF2-40B4-BE49-F238E27FC236}">
                <a16:creationId xmlns:a16="http://schemas.microsoft.com/office/drawing/2014/main" id="{904A86F3-789F-F9FC-83B1-15C8B3C969A2}"/>
              </a:ext>
            </a:extLst>
          </p:cNvPr>
          <p:cNvSpPr txBox="1">
            <a:spLocks/>
          </p:cNvSpPr>
          <p:nvPr/>
        </p:nvSpPr>
        <p:spPr>
          <a:xfrm>
            <a:off x="581734" y="930861"/>
            <a:ext cx="10800000" cy="3559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defPPr>
              <a:defRPr lang="nl-NL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 cap="all" baseline="0">
                <a:solidFill>
                  <a:srgbClr val="E72489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4800"/>
          </a:p>
        </p:txBody>
      </p:sp>
      <p:pic>
        <p:nvPicPr>
          <p:cNvPr id="13" name="Afbeelding 12" descr="Afbeelding met kaart&#10;&#10;Automatisch gegenereerde beschrijving">
            <a:extLst>
              <a:ext uri="{FF2B5EF4-FFF2-40B4-BE49-F238E27FC236}">
                <a16:creationId xmlns:a16="http://schemas.microsoft.com/office/drawing/2014/main" id="{A6AC6C93-84C8-1B79-38C7-BF2FFCAD827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243" r="20375"/>
          <a:stretch>
            <a:fillRect/>
          </a:stretch>
        </p:blipFill>
        <p:spPr>
          <a:xfrm>
            <a:off x="4984589" y="3514040"/>
            <a:ext cx="2871944" cy="2259345"/>
          </a:xfrm>
          <a:prstGeom prst="rect">
            <a:avLst/>
          </a:prstGeom>
          <a:ln w="38100">
            <a:solidFill>
              <a:srgbClr val="F29200"/>
            </a:solidFill>
          </a:ln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D97DAB6A-9585-6949-31B1-CB70F3BBB1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3648" y="3514040"/>
            <a:ext cx="3794997" cy="2259345"/>
          </a:xfrm>
          <a:prstGeom prst="rect">
            <a:avLst/>
          </a:prstGeom>
          <a:ln w="38100">
            <a:solidFill>
              <a:srgbClr val="F29200"/>
            </a:solidFill>
          </a:ln>
        </p:spPr>
      </p:pic>
      <p:sp>
        <p:nvSpPr>
          <p:cNvPr id="16" name="Titel 6">
            <a:extLst>
              <a:ext uri="{FF2B5EF4-FFF2-40B4-BE49-F238E27FC236}">
                <a16:creationId xmlns:a16="http://schemas.microsoft.com/office/drawing/2014/main" id="{7490269B-D3F1-F264-9135-95EE75091DF5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97764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NL" sz="4400" b="1"/>
              <a:t>Bestaande situatie</a:t>
            </a:r>
          </a:p>
        </p:txBody>
      </p:sp>
      <p:pic>
        <p:nvPicPr>
          <p:cNvPr id="1028" name="Picture 4" descr="IKC Kethel bestaat 100 jaar">
            <a:extLst>
              <a:ext uri="{FF2B5EF4-FFF2-40B4-BE49-F238E27FC236}">
                <a16:creationId xmlns:a16="http://schemas.microsoft.com/office/drawing/2014/main" id="{49258F58-03EE-F3E9-782A-1245609156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899"/>
          <a:stretch>
            <a:fillRect/>
          </a:stretch>
        </p:blipFill>
        <p:spPr bwMode="auto">
          <a:xfrm>
            <a:off x="953648" y="1516584"/>
            <a:ext cx="3039548" cy="1763369"/>
          </a:xfrm>
          <a:prstGeom prst="rect">
            <a:avLst/>
          </a:prstGeom>
          <a:noFill/>
          <a:ln w="38100">
            <a:solidFill>
              <a:srgbClr val="F292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D27E17CD-4B58-141F-3AB9-407FED995939}"/>
              </a:ext>
            </a:extLst>
          </p:cNvPr>
          <p:cNvSpPr/>
          <p:nvPr/>
        </p:nvSpPr>
        <p:spPr>
          <a:xfrm>
            <a:off x="855406" y="6593573"/>
            <a:ext cx="1906452" cy="2310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656C16E1-41BD-45E5-592C-83A58BD97DEA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0041" r="3891"/>
          <a:stretch>
            <a:fillRect/>
          </a:stretch>
        </p:blipFill>
        <p:spPr>
          <a:xfrm>
            <a:off x="48043" y="6068180"/>
            <a:ext cx="2693033" cy="913304"/>
          </a:xfrm>
          <a:prstGeom prst="rect">
            <a:avLst/>
          </a:prstGeom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20337FBF-8B9E-68E5-CE0C-F54C4EF7318A}"/>
              </a:ext>
            </a:extLst>
          </p:cNvPr>
          <p:cNvSpPr txBox="1"/>
          <p:nvPr/>
        </p:nvSpPr>
        <p:spPr>
          <a:xfrm>
            <a:off x="2585249" y="6278215"/>
            <a:ext cx="55656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200" i="1">
                <a:solidFill>
                  <a:srgbClr val="F29200"/>
                </a:solidFill>
                <a:latin typeface="Forte Forward" panose="020F0502020204030204" pitchFamily="2" charset="0"/>
                <a:cs typeface="Forte Forward" panose="020F0502020204030204" pitchFamily="2" charset="0"/>
              </a:rPr>
              <a:t>bouwt aan de toekomst van onze kinderen</a:t>
            </a:r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7108A74B-F911-38EA-8D38-AECD0656C2DC}"/>
              </a:ext>
            </a:extLst>
          </p:cNvPr>
          <p:cNvSpPr/>
          <p:nvPr/>
        </p:nvSpPr>
        <p:spPr>
          <a:xfrm>
            <a:off x="834624" y="6668023"/>
            <a:ext cx="1906452" cy="1899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Rechthoek 19">
            <a:extLst>
              <a:ext uri="{FF2B5EF4-FFF2-40B4-BE49-F238E27FC236}">
                <a16:creationId xmlns:a16="http://schemas.microsoft.com/office/drawing/2014/main" id="{5386C0F9-6645-61DD-75FA-46E12C541530}"/>
              </a:ext>
            </a:extLst>
          </p:cNvPr>
          <p:cNvSpPr/>
          <p:nvPr/>
        </p:nvSpPr>
        <p:spPr>
          <a:xfrm>
            <a:off x="9314812" y="117987"/>
            <a:ext cx="2670712" cy="5889523"/>
          </a:xfrm>
          <a:prstGeom prst="rect">
            <a:avLst/>
          </a:prstGeom>
          <a:solidFill>
            <a:srgbClr val="F7EE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22" name="Afbeelding 21">
            <a:extLst>
              <a:ext uri="{FF2B5EF4-FFF2-40B4-BE49-F238E27FC236}">
                <a16:creationId xmlns:a16="http://schemas.microsoft.com/office/drawing/2014/main" id="{765F5074-54D5-2B5D-DBC2-DE6D363D825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85" r="18667"/>
          <a:stretch>
            <a:fillRect/>
          </a:stretch>
        </p:blipFill>
        <p:spPr>
          <a:xfrm>
            <a:off x="10145565" y="3545965"/>
            <a:ext cx="2056267" cy="2732249"/>
          </a:xfrm>
          <a:prstGeom prst="rect">
            <a:avLst/>
          </a:prstGeom>
        </p:spPr>
      </p:pic>
      <p:pic>
        <p:nvPicPr>
          <p:cNvPr id="24" name="Afbeelding 23">
            <a:extLst>
              <a:ext uri="{FF2B5EF4-FFF2-40B4-BE49-F238E27FC236}">
                <a16:creationId xmlns:a16="http://schemas.microsoft.com/office/drawing/2014/main" id="{F78E46FF-3C7B-6CC6-2D9C-15B1412EB0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1439" y="1352762"/>
            <a:ext cx="1417323" cy="1478283"/>
          </a:xfrm>
          <a:prstGeom prst="rect">
            <a:avLst/>
          </a:prstGeom>
        </p:spPr>
      </p:pic>
      <p:pic>
        <p:nvPicPr>
          <p:cNvPr id="26" name="Afbeelding 25">
            <a:extLst>
              <a:ext uri="{FF2B5EF4-FFF2-40B4-BE49-F238E27FC236}">
                <a16:creationId xmlns:a16="http://schemas.microsoft.com/office/drawing/2014/main" id="{E5846D03-5BBB-C491-EAF2-E6003D0A475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61"/>
          <a:stretch>
            <a:fillRect/>
          </a:stretch>
        </p:blipFill>
        <p:spPr>
          <a:xfrm>
            <a:off x="9962777" y="-15166"/>
            <a:ext cx="1417323" cy="1008759"/>
          </a:xfrm>
          <a:prstGeom prst="rect">
            <a:avLst/>
          </a:prstGeom>
        </p:spPr>
      </p:pic>
      <p:pic>
        <p:nvPicPr>
          <p:cNvPr id="28" name="Afbeelding 27">
            <a:extLst>
              <a:ext uri="{FF2B5EF4-FFF2-40B4-BE49-F238E27FC236}">
                <a16:creationId xmlns:a16="http://schemas.microsoft.com/office/drawing/2014/main" id="{EB60974B-9973-06A8-F9B6-4E35CD75EC3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812" y="2406131"/>
            <a:ext cx="1417323" cy="1478283"/>
          </a:xfrm>
          <a:prstGeom prst="rect">
            <a:avLst/>
          </a:prstGeom>
        </p:spPr>
      </p:pic>
      <p:pic>
        <p:nvPicPr>
          <p:cNvPr id="30" name="Afbeelding 29">
            <a:extLst>
              <a:ext uri="{FF2B5EF4-FFF2-40B4-BE49-F238E27FC236}">
                <a16:creationId xmlns:a16="http://schemas.microsoft.com/office/drawing/2014/main" id="{B56B04E6-52C9-8099-8A9A-4E60B32C6EF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62" b="29327"/>
          <a:stretch>
            <a:fillRect/>
          </a:stretch>
        </p:blipFill>
        <p:spPr>
          <a:xfrm rot="16200000">
            <a:off x="10171132" y="4837131"/>
            <a:ext cx="1889872" cy="2151865"/>
          </a:xfrm>
          <a:prstGeom prst="rect">
            <a:avLst/>
          </a:prstGeom>
        </p:spPr>
      </p:pic>
      <p:sp>
        <p:nvSpPr>
          <p:cNvPr id="32" name="Tekstvak 31">
            <a:extLst>
              <a:ext uri="{FF2B5EF4-FFF2-40B4-BE49-F238E27FC236}">
                <a16:creationId xmlns:a16="http://schemas.microsoft.com/office/drawing/2014/main" id="{9B20DD6A-769A-33D8-0357-17C07D3055FE}"/>
              </a:ext>
            </a:extLst>
          </p:cNvPr>
          <p:cNvSpPr txBox="1"/>
          <p:nvPr/>
        </p:nvSpPr>
        <p:spPr>
          <a:xfrm>
            <a:off x="9211543" y="6278214"/>
            <a:ext cx="23795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nl-NL" sz="1400" b="1">
                <a:solidFill>
                  <a:srgbClr val="29A9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Informatieavond </a:t>
            </a:r>
            <a:br>
              <a:rPr lang="nl-NL" sz="1400" b="1">
                <a:solidFill>
                  <a:srgbClr val="29A9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1400">
                <a:solidFill>
                  <a:srgbClr val="29A9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Maandag 1 juni 2026</a:t>
            </a:r>
            <a:endParaRPr lang="nl-NL" sz="1400">
              <a:solidFill>
                <a:srgbClr val="29A99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22563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0F0CD5-D463-A631-E476-D095AECAD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Afbeelding 14">
            <a:extLst>
              <a:ext uri="{FF2B5EF4-FFF2-40B4-BE49-F238E27FC236}">
                <a16:creationId xmlns:a16="http://schemas.microsoft.com/office/drawing/2014/main" id="{B5C67C05-4042-E8D2-016F-2256028E31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56"/>
          <a:stretch>
            <a:fillRect/>
          </a:stretch>
        </p:blipFill>
        <p:spPr>
          <a:xfrm>
            <a:off x="0" y="337869"/>
            <a:ext cx="770226" cy="1478283"/>
          </a:xfrm>
          <a:prstGeom prst="rect">
            <a:avLst/>
          </a:prstGeom>
        </p:spPr>
      </p:pic>
      <p:sp>
        <p:nvSpPr>
          <p:cNvPr id="16" name="Titel 6">
            <a:extLst>
              <a:ext uri="{FF2B5EF4-FFF2-40B4-BE49-F238E27FC236}">
                <a16:creationId xmlns:a16="http://schemas.microsoft.com/office/drawing/2014/main" id="{3F6E4B80-48A4-8F61-4290-1F8C67D559F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921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NL" sz="4400" b="1"/>
              <a:t>Programma</a:t>
            </a: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AFB3EF2D-2545-1F56-E471-2D29C2AD66DF}"/>
              </a:ext>
            </a:extLst>
          </p:cNvPr>
          <p:cNvSpPr/>
          <p:nvPr/>
        </p:nvSpPr>
        <p:spPr>
          <a:xfrm>
            <a:off x="855406" y="6593573"/>
            <a:ext cx="1906452" cy="2310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FEDED7B5-FBBC-E9B6-73CF-D2375B09043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0041" r="3891"/>
          <a:stretch>
            <a:fillRect/>
          </a:stretch>
        </p:blipFill>
        <p:spPr>
          <a:xfrm>
            <a:off x="48043" y="6068180"/>
            <a:ext cx="2693033" cy="913304"/>
          </a:xfrm>
          <a:prstGeom prst="rect">
            <a:avLst/>
          </a:prstGeom>
        </p:spPr>
      </p:pic>
      <p:sp>
        <p:nvSpPr>
          <p:cNvPr id="13" name="Tekstvak 12">
            <a:extLst>
              <a:ext uri="{FF2B5EF4-FFF2-40B4-BE49-F238E27FC236}">
                <a16:creationId xmlns:a16="http://schemas.microsoft.com/office/drawing/2014/main" id="{DEB8BEED-4794-94F8-B778-14CF047EA4A0}"/>
              </a:ext>
            </a:extLst>
          </p:cNvPr>
          <p:cNvSpPr txBox="1"/>
          <p:nvPr/>
        </p:nvSpPr>
        <p:spPr>
          <a:xfrm>
            <a:off x="2585249" y="6278215"/>
            <a:ext cx="55656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200" i="1">
                <a:solidFill>
                  <a:srgbClr val="F29200"/>
                </a:solidFill>
                <a:latin typeface="Forte Forward" panose="020F0502020204030204" pitchFamily="2" charset="0"/>
                <a:cs typeface="Forte Forward" panose="020F0502020204030204" pitchFamily="2" charset="0"/>
              </a:rPr>
              <a:t>bouwt aan de toekomst van onze kinderen</a:t>
            </a:r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1E2F0BDE-0DB5-CC1F-9D9C-B2C78FF58416}"/>
              </a:ext>
            </a:extLst>
          </p:cNvPr>
          <p:cNvSpPr/>
          <p:nvPr/>
        </p:nvSpPr>
        <p:spPr>
          <a:xfrm>
            <a:off x="834624" y="6668023"/>
            <a:ext cx="1906452" cy="1899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17814DE8-BFB3-3561-9C70-270E35A97C13}"/>
              </a:ext>
            </a:extLst>
          </p:cNvPr>
          <p:cNvSpPr txBox="1"/>
          <p:nvPr/>
        </p:nvSpPr>
        <p:spPr>
          <a:xfrm>
            <a:off x="833705" y="1500469"/>
            <a:ext cx="8051435" cy="447994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400" b="1"/>
              <a:t>Onderwijs </a:t>
            </a:r>
            <a:r>
              <a:rPr lang="nl-NL" sz="2000" i="1"/>
              <a:t>(1.911 m2 BVO)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nl-NL" sz="2000"/>
              <a:t>14 groepen (338 leerlingen)</a:t>
            </a:r>
          </a:p>
          <a:p>
            <a:pPr>
              <a:lnSpc>
                <a:spcPct val="150000"/>
              </a:lnSpc>
            </a:pPr>
            <a:r>
              <a:rPr lang="nl-NL" sz="2400" b="1"/>
              <a:t>Opvang 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nl-NL" sz="2000"/>
              <a:t>Hele dagopvang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nl-NL" sz="2000"/>
              <a:t>Peuterspeelzaal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nl-NL" sz="2000"/>
              <a:t>BSO</a:t>
            </a:r>
          </a:p>
          <a:p>
            <a:pPr>
              <a:lnSpc>
                <a:spcPct val="150000"/>
              </a:lnSpc>
            </a:pPr>
            <a:r>
              <a:rPr lang="nl-NL" sz="2400" b="1"/>
              <a:t>Sport </a:t>
            </a:r>
            <a:r>
              <a:rPr lang="nl-NL" sz="2000" i="1"/>
              <a:t>(492 m</a:t>
            </a:r>
            <a:r>
              <a:rPr lang="nl-NL" sz="2000" i="1" baseline="30000"/>
              <a:t>2 </a:t>
            </a:r>
            <a:r>
              <a:rPr lang="nl-NL" sz="2000" i="1"/>
              <a:t>BVO)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2000"/>
              <a:t>Multifunctionele beweegbox van 16 x 16m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2000"/>
              <a:t>Kleedruimtes en sanitaire voorzieningen</a:t>
            </a:r>
          </a:p>
        </p:txBody>
      </p:sp>
      <p:sp>
        <p:nvSpPr>
          <p:cNvPr id="24" name="Rechthoek 23">
            <a:extLst>
              <a:ext uri="{FF2B5EF4-FFF2-40B4-BE49-F238E27FC236}">
                <a16:creationId xmlns:a16="http://schemas.microsoft.com/office/drawing/2014/main" id="{62C37BE8-6F3D-42AF-30EA-FA8778E200B1}"/>
              </a:ext>
            </a:extLst>
          </p:cNvPr>
          <p:cNvSpPr/>
          <p:nvPr/>
        </p:nvSpPr>
        <p:spPr>
          <a:xfrm>
            <a:off x="9314812" y="117987"/>
            <a:ext cx="2670712" cy="5889523"/>
          </a:xfrm>
          <a:prstGeom prst="rect">
            <a:avLst/>
          </a:prstGeom>
          <a:solidFill>
            <a:srgbClr val="F7EE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26" name="Afbeelding 25">
            <a:extLst>
              <a:ext uri="{FF2B5EF4-FFF2-40B4-BE49-F238E27FC236}">
                <a16:creationId xmlns:a16="http://schemas.microsoft.com/office/drawing/2014/main" id="{0E09BAB2-CE83-5D33-E522-2419FC65AD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85" r="18667"/>
          <a:stretch>
            <a:fillRect/>
          </a:stretch>
        </p:blipFill>
        <p:spPr>
          <a:xfrm>
            <a:off x="10145565" y="3545965"/>
            <a:ext cx="2056267" cy="2732249"/>
          </a:xfrm>
          <a:prstGeom prst="rect">
            <a:avLst/>
          </a:prstGeom>
        </p:spPr>
      </p:pic>
      <p:pic>
        <p:nvPicPr>
          <p:cNvPr id="28" name="Afbeelding 27">
            <a:extLst>
              <a:ext uri="{FF2B5EF4-FFF2-40B4-BE49-F238E27FC236}">
                <a16:creationId xmlns:a16="http://schemas.microsoft.com/office/drawing/2014/main" id="{D1109BD1-67C7-0825-F41E-42C9219D18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1439" y="1352762"/>
            <a:ext cx="1417323" cy="1478283"/>
          </a:xfrm>
          <a:prstGeom prst="rect">
            <a:avLst/>
          </a:prstGeom>
        </p:spPr>
      </p:pic>
      <p:pic>
        <p:nvPicPr>
          <p:cNvPr id="30" name="Afbeelding 29">
            <a:extLst>
              <a:ext uri="{FF2B5EF4-FFF2-40B4-BE49-F238E27FC236}">
                <a16:creationId xmlns:a16="http://schemas.microsoft.com/office/drawing/2014/main" id="{A203AA81-B047-14B5-2162-CA2D8B0820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61"/>
          <a:stretch>
            <a:fillRect/>
          </a:stretch>
        </p:blipFill>
        <p:spPr>
          <a:xfrm>
            <a:off x="9962777" y="-15166"/>
            <a:ext cx="1417323" cy="1008759"/>
          </a:xfrm>
          <a:prstGeom prst="rect">
            <a:avLst/>
          </a:prstGeom>
        </p:spPr>
      </p:pic>
      <p:pic>
        <p:nvPicPr>
          <p:cNvPr id="32" name="Afbeelding 31">
            <a:extLst>
              <a:ext uri="{FF2B5EF4-FFF2-40B4-BE49-F238E27FC236}">
                <a16:creationId xmlns:a16="http://schemas.microsoft.com/office/drawing/2014/main" id="{03945B11-1E51-0AE0-4A6E-B09CC107CB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812" y="2406131"/>
            <a:ext cx="1417323" cy="1478283"/>
          </a:xfrm>
          <a:prstGeom prst="rect">
            <a:avLst/>
          </a:prstGeom>
        </p:spPr>
      </p:pic>
      <p:pic>
        <p:nvPicPr>
          <p:cNvPr id="33" name="Afbeelding 32">
            <a:extLst>
              <a:ext uri="{FF2B5EF4-FFF2-40B4-BE49-F238E27FC236}">
                <a16:creationId xmlns:a16="http://schemas.microsoft.com/office/drawing/2014/main" id="{6FF102D6-5ECB-3C3C-32D6-67D6F9169C9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62" b="29327"/>
          <a:stretch>
            <a:fillRect/>
          </a:stretch>
        </p:blipFill>
        <p:spPr>
          <a:xfrm rot="16200000">
            <a:off x="10171132" y="4837131"/>
            <a:ext cx="1889872" cy="2151865"/>
          </a:xfrm>
          <a:prstGeom prst="rect">
            <a:avLst/>
          </a:prstGeom>
        </p:spPr>
      </p:pic>
      <p:sp>
        <p:nvSpPr>
          <p:cNvPr id="34" name="Tekstvak 33">
            <a:extLst>
              <a:ext uri="{FF2B5EF4-FFF2-40B4-BE49-F238E27FC236}">
                <a16:creationId xmlns:a16="http://schemas.microsoft.com/office/drawing/2014/main" id="{1892F4B6-0D7E-06E7-7160-B7D508E7A762}"/>
              </a:ext>
            </a:extLst>
          </p:cNvPr>
          <p:cNvSpPr txBox="1"/>
          <p:nvPr/>
        </p:nvSpPr>
        <p:spPr>
          <a:xfrm>
            <a:off x="9211543" y="6278214"/>
            <a:ext cx="23795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nl-NL" sz="1400" b="1">
                <a:solidFill>
                  <a:srgbClr val="29A9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Informatieavond </a:t>
            </a:r>
            <a:br>
              <a:rPr lang="nl-NL" sz="1400" b="1">
                <a:solidFill>
                  <a:srgbClr val="29A9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1400">
                <a:solidFill>
                  <a:srgbClr val="29A9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Maandag 1 juni 2026</a:t>
            </a:r>
            <a:endParaRPr lang="nl-NL" sz="1400">
              <a:solidFill>
                <a:srgbClr val="29A99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9371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353AEC-7736-F47A-B973-128CCE347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Afbeelding 14">
            <a:extLst>
              <a:ext uri="{FF2B5EF4-FFF2-40B4-BE49-F238E27FC236}">
                <a16:creationId xmlns:a16="http://schemas.microsoft.com/office/drawing/2014/main" id="{C8D68A49-F2C6-356E-3B30-BBA2803BB3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56"/>
          <a:stretch>
            <a:fillRect/>
          </a:stretch>
        </p:blipFill>
        <p:spPr>
          <a:xfrm>
            <a:off x="0" y="337869"/>
            <a:ext cx="770226" cy="1478283"/>
          </a:xfrm>
          <a:prstGeom prst="rect">
            <a:avLst/>
          </a:prstGeom>
        </p:spPr>
      </p:pic>
      <p:sp>
        <p:nvSpPr>
          <p:cNvPr id="7" name="Titel 6">
            <a:extLst>
              <a:ext uri="{FF2B5EF4-FFF2-40B4-BE49-F238E27FC236}">
                <a16:creationId xmlns:a16="http://schemas.microsoft.com/office/drawing/2014/main" id="{162AED1E-0B89-7A87-FD08-CA48D186F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312742" cy="1325563"/>
          </a:xfrm>
        </p:spPr>
        <p:txBody>
          <a:bodyPr/>
          <a:lstStyle/>
          <a:p>
            <a:r>
              <a:rPr lang="nl-NL" b="1"/>
              <a:t>Belangrijke uitgangspunten</a:t>
            </a:r>
          </a:p>
        </p:txBody>
      </p:sp>
      <p:sp>
        <p:nvSpPr>
          <p:cNvPr id="11" name="Tijdelijke aanduiding voor inhoud 10">
            <a:extLst>
              <a:ext uri="{FF2B5EF4-FFF2-40B4-BE49-F238E27FC236}">
                <a16:creationId xmlns:a16="http://schemas.microsoft.com/office/drawing/2014/main" id="{9FE2683D-FCDB-EA01-50FA-6F74BFFB36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0395" y="2413709"/>
            <a:ext cx="7821216" cy="3621102"/>
          </a:xfrm>
        </p:spPr>
        <p:txBody>
          <a:bodyPr>
            <a:normAutofit/>
          </a:bodyPr>
          <a:lstStyle/>
          <a:p>
            <a:r>
              <a:rPr lang="nl-NL" sz="2400"/>
              <a:t>Duurzame, gezonde en veilige leeromgeving</a:t>
            </a:r>
          </a:p>
          <a:p>
            <a:pPr lvl="1"/>
            <a:r>
              <a:rPr lang="nl-NL" i="1"/>
              <a:t>Flexibel </a:t>
            </a:r>
          </a:p>
          <a:p>
            <a:pPr lvl="1"/>
            <a:r>
              <a:rPr lang="nl-NL" i="1"/>
              <a:t>BENG</a:t>
            </a:r>
          </a:p>
          <a:p>
            <a:pPr lvl="1"/>
            <a:r>
              <a:rPr lang="nl-NL" i="1"/>
              <a:t>Frisse Scholen</a:t>
            </a:r>
          </a:p>
          <a:p>
            <a:pPr lvl="1"/>
            <a:r>
              <a:rPr lang="nl-NL" i="1"/>
              <a:t>Zichtlijnen</a:t>
            </a:r>
          </a:p>
          <a:p>
            <a:pPr lvl="1"/>
            <a:r>
              <a:rPr lang="nl-NL" i="1"/>
              <a:t>…</a:t>
            </a:r>
          </a:p>
          <a:p>
            <a:r>
              <a:rPr lang="nl-NL" sz="2400"/>
              <a:t>Borgen van doorgaande ontwikkel- en leerlijn</a:t>
            </a:r>
          </a:p>
          <a:p>
            <a:r>
              <a:rPr lang="nl-NL" sz="2400"/>
              <a:t>Ruimte voor ontplooien van talent</a:t>
            </a: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341729A2-8A48-4A5D-F88F-5EABA36B5562}"/>
              </a:ext>
            </a:extLst>
          </p:cNvPr>
          <p:cNvSpPr/>
          <p:nvPr/>
        </p:nvSpPr>
        <p:spPr>
          <a:xfrm>
            <a:off x="855406" y="6593573"/>
            <a:ext cx="1906452" cy="2310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4E4C6E13-D79B-3C6F-0002-28C12804BD9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0041" r="3891"/>
          <a:stretch>
            <a:fillRect/>
          </a:stretch>
        </p:blipFill>
        <p:spPr>
          <a:xfrm>
            <a:off x="48043" y="6068180"/>
            <a:ext cx="2693033" cy="913304"/>
          </a:xfrm>
          <a:prstGeom prst="rect">
            <a:avLst/>
          </a:prstGeom>
        </p:spPr>
      </p:pic>
      <p:sp>
        <p:nvSpPr>
          <p:cNvPr id="13" name="Tekstvak 12">
            <a:extLst>
              <a:ext uri="{FF2B5EF4-FFF2-40B4-BE49-F238E27FC236}">
                <a16:creationId xmlns:a16="http://schemas.microsoft.com/office/drawing/2014/main" id="{4A7B744A-A566-52C9-2DC7-69A91B38ED8F}"/>
              </a:ext>
            </a:extLst>
          </p:cNvPr>
          <p:cNvSpPr txBox="1"/>
          <p:nvPr/>
        </p:nvSpPr>
        <p:spPr>
          <a:xfrm>
            <a:off x="2585249" y="6278215"/>
            <a:ext cx="55656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200" i="1">
                <a:solidFill>
                  <a:srgbClr val="F29200"/>
                </a:solidFill>
                <a:latin typeface="Forte Forward" panose="020F0502020204030204" pitchFamily="2" charset="0"/>
                <a:cs typeface="Forte Forward" panose="020F0502020204030204" pitchFamily="2" charset="0"/>
              </a:rPr>
              <a:t>bouwt aan de toekomst van onze kinderen</a:t>
            </a:r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94AF6B1B-1018-0183-6985-A18BAF36F788}"/>
              </a:ext>
            </a:extLst>
          </p:cNvPr>
          <p:cNvSpPr/>
          <p:nvPr/>
        </p:nvSpPr>
        <p:spPr>
          <a:xfrm>
            <a:off x="834624" y="6668023"/>
            <a:ext cx="1906452" cy="1899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Rechthoek 15">
            <a:extLst>
              <a:ext uri="{FF2B5EF4-FFF2-40B4-BE49-F238E27FC236}">
                <a16:creationId xmlns:a16="http://schemas.microsoft.com/office/drawing/2014/main" id="{0AF45193-3F67-68B6-7620-2987DAEF1A9B}"/>
              </a:ext>
            </a:extLst>
          </p:cNvPr>
          <p:cNvSpPr/>
          <p:nvPr/>
        </p:nvSpPr>
        <p:spPr>
          <a:xfrm>
            <a:off x="9314812" y="117987"/>
            <a:ext cx="2670712" cy="5889523"/>
          </a:xfrm>
          <a:prstGeom prst="rect">
            <a:avLst/>
          </a:prstGeom>
          <a:solidFill>
            <a:srgbClr val="F7EE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333B5CDA-D574-423B-F1B0-E41611E28D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85" r="18667"/>
          <a:stretch>
            <a:fillRect/>
          </a:stretch>
        </p:blipFill>
        <p:spPr>
          <a:xfrm>
            <a:off x="10145565" y="3545965"/>
            <a:ext cx="2056267" cy="2732249"/>
          </a:xfrm>
          <a:prstGeom prst="rect">
            <a:avLst/>
          </a:prstGeom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F153B2FA-8BEA-7E9C-89C6-5657D7364D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1439" y="1352762"/>
            <a:ext cx="1417323" cy="1478283"/>
          </a:xfrm>
          <a:prstGeom prst="rect">
            <a:avLst/>
          </a:prstGeom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2487DC3F-38AD-C47B-FECD-F31CF2F00E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61"/>
          <a:stretch>
            <a:fillRect/>
          </a:stretch>
        </p:blipFill>
        <p:spPr>
          <a:xfrm>
            <a:off x="9962777" y="-15166"/>
            <a:ext cx="1417323" cy="1008759"/>
          </a:xfrm>
          <a:prstGeom prst="rect">
            <a:avLst/>
          </a:prstGeom>
        </p:spPr>
      </p:pic>
      <p:pic>
        <p:nvPicPr>
          <p:cNvPr id="24" name="Afbeelding 23">
            <a:extLst>
              <a:ext uri="{FF2B5EF4-FFF2-40B4-BE49-F238E27FC236}">
                <a16:creationId xmlns:a16="http://schemas.microsoft.com/office/drawing/2014/main" id="{3D4F9C24-413E-3EE8-4E05-B71A241D18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812" y="2406131"/>
            <a:ext cx="1417323" cy="1478283"/>
          </a:xfrm>
          <a:prstGeom prst="rect">
            <a:avLst/>
          </a:prstGeom>
        </p:spPr>
      </p:pic>
      <p:pic>
        <p:nvPicPr>
          <p:cNvPr id="26" name="Afbeelding 25">
            <a:extLst>
              <a:ext uri="{FF2B5EF4-FFF2-40B4-BE49-F238E27FC236}">
                <a16:creationId xmlns:a16="http://schemas.microsoft.com/office/drawing/2014/main" id="{FF9FE382-A405-EEB1-7098-7E6ED85AB96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62" b="29327"/>
          <a:stretch>
            <a:fillRect/>
          </a:stretch>
        </p:blipFill>
        <p:spPr>
          <a:xfrm rot="16200000">
            <a:off x="10171132" y="4837131"/>
            <a:ext cx="1889872" cy="2151865"/>
          </a:xfrm>
          <a:prstGeom prst="rect">
            <a:avLst/>
          </a:prstGeom>
        </p:spPr>
      </p:pic>
      <p:sp>
        <p:nvSpPr>
          <p:cNvPr id="28" name="Tekstvak 27">
            <a:extLst>
              <a:ext uri="{FF2B5EF4-FFF2-40B4-BE49-F238E27FC236}">
                <a16:creationId xmlns:a16="http://schemas.microsoft.com/office/drawing/2014/main" id="{4D81F4EF-E7BE-9894-619A-F6E99F403073}"/>
              </a:ext>
            </a:extLst>
          </p:cNvPr>
          <p:cNvSpPr txBox="1"/>
          <p:nvPr/>
        </p:nvSpPr>
        <p:spPr>
          <a:xfrm>
            <a:off x="9211543" y="6278214"/>
            <a:ext cx="23795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nl-NL" sz="1400" b="1">
                <a:solidFill>
                  <a:srgbClr val="29A9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Informatieavond </a:t>
            </a:r>
            <a:br>
              <a:rPr lang="nl-NL" sz="1400" b="1">
                <a:solidFill>
                  <a:srgbClr val="29A9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1400">
                <a:solidFill>
                  <a:srgbClr val="29A9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Maandag 1 juni 2026</a:t>
            </a:r>
            <a:endParaRPr lang="nl-NL" sz="1400">
              <a:solidFill>
                <a:srgbClr val="29A994"/>
              </a:solidFill>
            </a:endParaRPr>
          </a:p>
        </p:txBody>
      </p:sp>
      <p:sp>
        <p:nvSpPr>
          <p:cNvPr id="32" name="Tekstvak 31">
            <a:extLst>
              <a:ext uri="{FF2B5EF4-FFF2-40B4-BE49-F238E27FC236}">
                <a16:creationId xmlns:a16="http://schemas.microsoft.com/office/drawing/2014/main" id="{8B67A587-FC25-E165-A981-DD78CF309A24}"/>
              </a:ext>
            </a:extLst>
          </p:cNvPr>
          <p:cNvSpPr txBox="1"/>
          <p:nvPr/>
        </p:nvSpPr>
        <p:spPr>
          <a:xfrm>
            <a:off x="855406" y="1733636"/>
            <a:ext cx="246784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nl-NL" sz="2800" b="1"/>
              <a:t>Onderwijs</a:t>
            </a:r>
            <a:endParaRPr lang="nl-NL" b="1"/>
          </a:p>
        </p:txBody>
      </p:sp>
    </p:spTree>
    <p:extLst>
      <p:ext uri="{BB962C8B-B14F-4D97-AF65-F5344CB8AC3E}">
        <p14:creationId xmlns:p14="http://schemas.microsoft.com/office/powerpoint/2010/main" val="37933682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C6BBEE-CD8C-43A0-3075-A11B0D1B90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Afbeelding 14">
            <a:extLst>
              <a:ext uri="{FF2B5EF4-FFF2-40B4-BE49-F238E27FC236}">
                <a16:creationId xmlns:a16="http://schemas.microsoft.com/office/drawing/2014/main" id="{2B340C1D-AC9B-82B9-B1B2-43A331463B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56"/>
          <a:stretch>
            <a:fillRect/>
          </a:stretch>
        </p:blipFill>
        <p:spPr>
          <a:xfrm>
            <a:off x="0" y="337869"/>
            <a:ext cx="770226" cy="1478283"/>
          </a:xfrm>
          <a:prstGeom prst="rect">
            <a:avLst/>
          </a:prstGeom>
        </p:spPr>
      </p:pic>
      <p:sp>
        <p:nvSpPr>
          <p:cNvPr id="11" name="Tijdelijke aanduiding voor inhoud 10">
            <a:extLst>
              <a:ext uri="{FF2B5EF4-FFF2-40B4-BE49-F238E27FC236}">
                <a16:creationId xmlns:a16="http://schemas.microsoft.com/office/drawing/2014/main" id="{5CD63943-BBB8-F72C-EF84-F218614BA5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0395" y="2468778"/>
            <a:ext cx="7821216" cy="3483873"/>
          </a:xfrm>
        </p:spPr>
        <p:txBody>
          <a:bodyPr>
            <a:normAutofit/>
          </a:bodyPr>
          <a:lstStyle/>
          <a:p>
            <a:r>
              <a:rPr lang="nl-NL" sz="2400"/>
              <a:t>Aansluiting bij kleinschaligheid en dorpse karakter</a:t>
            </a:r>
          </a:p>
          <a:p>
            <a:r>
              <a:rPr lang="nl-NL" sz="2400"/>
              <a:t>Lange en eentonige gevels zijn niet gewenst</a:t>
            </a:r>
          </a:p>
          <a:p>
            <a:r>
              <a:rPr lang="nl-NL" sz="2400"/>
              <a:t>Mogelijkheid tot toepassen van terugspringende delen of hoogteverschil in gevel</a:t>
            </a:r>
          </a:p>
          <a:p>
            <a:r>
              <a:rPr lang="nl-NL" sz="2400"/>
              <a:t>Rooijlijnen langs Vlaardingseweg en Lindijerstraat gehouden</a:t>
            </a:r>
          </a:p>
          <a:p>
            <a:r>
              <a:rPr lang="nl-NL" sz="2400"/>
              <a:t>Eventuele installatie-/ techniekruimtes integreren in ontwerp</a:t>
            </a: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ADA4436F-3B8B-B132-2DCC-6F4534A085E2}"/>
              </a:ext>
            </a:extLst>
          </p:cNvPr>
          <p:cNvSpPr/>
          <p:nvPr/>
        </p:nvSpPr>
        <p:spPr>
          <a:xfrm>
            <a:off x="855406" y="6593573"/>
            <a:ext cx="1906452" cy="2310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E305C399-1CC2-22DA-8262-3F0CA578DF7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0041" r="3891"/>
          <a:stretch>
            <a:fillRect/>
          </a:stretch>
        </p:blipFill>
        <p:spPr>
          <a:xfrm>
            <a:off x="48043" y="6068180"/>
            <a:ext cx="2693033" cy="913304"/>
          </a:xfrm>
          <a:prstGeom prst="rect">
            <a:avLst/>
          </a:prstGeom>
        </p:spPr>
      </p:pic>
      <p:sp>
        <p:nvSpPr>
          <p:cNvPr id="13" name="Tekstvak 12">
            <a:extLst>
              <a:ext uri="{FF2B5EF4-FFF2-40B4-BE49-F238E27FC236}">
                <a16:creationId xmlns:a16="http://schemas.microsoft.com/office/drawing/2014/main" id="{B74D99F9-3BCC-1775-29FD-D904732470AC}"/>
              </a:ext>
            </a:extLst>
          </p:cNvPr>
          <p:cNvSpPr txBox="1"/>
          <p:nvPr/>
        </p:nvSpPr>
        <p:spPr>
          <a:xfrm>
            <a:off x="2585249" y="6278215"/>
            <a:ext cx="55656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200" i="1">
                <a:solidFill>
                  <a:srgbClr val="F29200"/>
                </a:solidFill>
                <a:latin typeface="Forte Forward" panose="020F0502020204030204" pitchFamily="2" charset="0"/>
                <a:cs typeface="Forte Forward" panose="020F0502020204030204" pitchFamily="2" charset="0"/>
              </a:rPr>
              <a:t>bouwt aan de toekomst van onze kinderen</a:t>
            </a:r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A8043C8F-9BDA-EDB1-9582-4CD1C5BF5F3D}"/>
              </a:ext>
            </a:extLst>
          </p:cNvPr>
          <p:cNvSpPr/>
          <p:nvPr/>
        </p:nvSpPr>
        <p:spPr>
          <a:xfrm>
            <a:off x="834624" y="6668023"/>
            <a:ext cx="1906452" cy="1899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Rechthoek 19">
            <a:extLst>
              <a:ext uri="{FF2B5EF4-FFF2-40B4-BE49-F238E27FC236}">
                <a16:creationId xmlns:a16="http://schemas.microsoft.com/office/drawing/2014/main" id="{5B57E0D8-58F8-082F-3D69-6441D63C64AF}"/>
              </a:ext>
            </a:extLst>
          </p:cNvPr>
          <p:cNvSpPr/>
          <p:nvPr/>
        </p:nvSpPr>
        <p:spPr>
          <a:xfrm>
            <a:off x="9314812" y="117987"/>
            <a:ext cx="2670712" cy="5889523"/>
          </a:xfrm>
          <a:prstGeom prst="rect">
            <a:avLst/>
          </a:prstGeom>
          <a:solidFill>
            <a:srgbClr val="F7EE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22" name="Afbeelding 21">
            <a:extLst>
              <a:ext uri="{FF2B5EF4-FFF2-40B4-BE49-F238E27FC236}">
                <a16:creationId xmlns:a16="http://schemas.microsoft.com/office/drawing/2014/main" id="{354CCDA8-DAA6-B7E0-420A-D3DA5C0EAB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85" r="18667"/>
          <a:stretch>
            <a:fillRect/>
          </a:stretch>
        </p:blipFill>
        <p:spPr>
          <a:xfrm>
            <a:off x="10145565" y="3545965"/>
            <a:ext cx="2056267" cy="2732249"/>
          </a:xfrm>
          <a:prstGeom prst="rect">
            <a:avLst/>
          </a:prstGeom>
        </p:spPr>
      </p:pic>
      <p:pic>
        <p:nvPicPr>
          <p:cNvPr id="24" name="Afbeelding 23">
            <a:extLst>
              <a:ext uri="{FF2B5EF4-FFF2-40B4-BE49-F238E27FC236}">
                <a16:creationId xmlns:a16="http://schemas.microsoft.com/office/drawing/2014/main" id="{517D9C35-DF24-6666-9FCA-EBA4BBEB6E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1439" y="1352762"/>
            <a:ext cx="1417323" cy="1478283"/>
          </a:xfrm>
          <a:prstGeom prst="rect">
            <a:avLst/>
          </a:prstGeom>
        </p:spPr>
      </p:pic>
      <p:pic>
        <p:nvPicPr>
          <p:cNvPr id="26" name="Afbeelding 25">
            <a:extLst>
              <a:ext uri="{FF2B5EF4-FFF2-40B4-BE49-F238E27FC236}">
                <a16:creationId xmlns:a16="http://schemas.microsoft.com/office/drawing/2014/main" id="{A9F0E5EE-A11C-46E6-7AEE-AE4FD391A6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61"/>
          <a:stretch>
            <a:fillRect/>
          </a:stretch>
        </p:blipFill>
        <p:spPr>
          <a:xfrm>
            <a:off x="9962777" y="-15166"/>
            <a:ext cx="1417323" cy="1008759"/>
          </a:xfrm>
          <a:prstGeom prst="rect">
            <a:avLst/>
          </a:prstGeom>
        </p:spPr>
      </p:pic>
      <p:pic>
        <p:nvPicPr>
          <p:cNvPr id="28" name="Afbeelding 27">
            <a:extLst>
              <a:ext uri="{FF2B5EF4-FFF2-40B4-BE49-F238E27FC236}">
                <a16:creationId xmlns:a16="http://schemas.microsoft.com/office/drawing/2014/main" id="{F851D9A0-4533-3319-D21F-45566373AE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812" y="2406131"/>
            <a:ext cx="1417323" cy="1478283"/>
          </a:xfrm>
          <a:prstGeom prst="rect">
            <a:avLst/>
          </a:prstGeom>
        </p:spPr>
      </p:pic>
      <p:pic>
        <p:nvPicPr>
          <p:cNvPr id="30" name="Afbeelding 29">
            <a:extLst>
              <a:ext uri="{FF2B5EF4-FFF2-40B4-BE49-F238E27FC236}">
                <a16:creationId xmlns:a16="http://schemas.microsoft.com/office/drawing/2014/main" id="{FF6AAED2-6055-9763-6069-A4638268603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62" b="29327"/>
          <a:stretch>
            <a:fillRect/>
          </a:stretch>
        </p:blipFill>
        <p:spPr>
          <a:xfrm rot="16200000">
            <a:off x="10171132" y="4837131"/>
            <a:ext cx="1889872" cy="2151865"/>
          </a:xfrm>
          <a:prstGeom prst="rect">
            <a:avLst/>
          </a:prstGeom>
        </p:spPr>
      </p:pic>
      <p:sp>
        <p:nvSpPr>
          <p:cNvPr id="32" name="Tekstvak 31">
            <a:extLst>
              <a:ext uri="{FF2B5EF4-FFF2-40B4-BE49-F238E27FC236}">
                <a16:creationId xmlns:a16="http://schemas.microsoft.com/office/drawing/2014/main" id="{73E42947-CF34-7B5D-B75B-1186A4605DAD}"/>
              </a:ext>
            </a:extLst>
          </p:cNvPr>
          <p:cNvSpPr txBox="1"/>
          <p:nvPr/>
        </p:nvSpPr>
        <p:spPr>
          <a:xfrm>
            <a:off x="9211543" y="6278214"/>
            <a:ext cx="23795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nl-NL" sz="1400" b="1">
                <a:solidFill>
                  <a:srgbClr val="29A9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Informatieavond </a:t>
            </a:r>
            <a:br>
              <a:rPr lang="nl-NL" sz="1400" b="1">
                <a:solidFill>
                  <a:srgbClr val="29A9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1400">
                <a:solidFill>
                  <a:srgbClr val="29A9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Maandag 1 juni 2026</a:t>
            </a:r>
            <a:endParaRPr lang="nl-NL" sz="1400">
              <a:solidFill>
                <a:srgbClr val="29A994"/>
              </a:solidFill>
            </a:endParaRPr>
          </a:p>
        </p:txBody>
      </p:sp>
      <p:sp>
        <p:nvSpPr>
          <p:cNvPr id="34" name="Tekstvak 33">
            <a:extLst>
              <a:ext uri="{FF2B5EF4-FFF2-40B4-BE49-F238E27FC236}">
                <a16:creationId xmlns:a16="http://schemas.microsoft.com/office/drawing/2014/main" id="{129C7A12-0805-02CB-ED03-4AD999EE8A7F}"/>
              </a:ext>
            </a:extLst>
          </p:cNvPr>
          <p:cNvSpPr txBox="1"/>
          <p:nvPr/>
        </p:nvSpPr>
        <p:spPr>
          <a:xfrm>
            <a:off x="835354" y="1710740"/>
            <a:ext cx="8375434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nl-NL" sz="2800" b="1"/>
              <a:t>Stedenbouw </a:t>
            </a:r>
            <a:r>
              <a:rPr lang="nl-NL" sz="2400" i="1"/>
              <a:t>(uitgangspunten vanuit gemeente Schiedam)</a:t>
            </a:r>
          </a:p>
        </p:txBody>
      </p:sp>
      <p:sp>
        <p:nvSpPr>
          <p:cNvPr id="37" name="Titel 6">
            <a:extLst>
              <a:ext uri="{FF2B5EF4-FFF2-40B4-BE49-F238E27FC236}">
                <a16:creationId xmlns:a16="http://schemas.microsoft.com/office/drawing/2014/main" id="{78661942-F0A2-F835-6C43-8BFD32C89D3B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731274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b="1"/>
              <a:t>Belangrijke uitgangspunten</a:t>
            </a:r>
          </a:p>
        </p:txBody>
      </p:sp>
    </p:spTree>
    <p:extLst>
      <p:ext uri="{BB962C8B-B14F-4D97-AF65-F5344CB8AC3E}">
        <p14:creationId xmlns:p14="http://schemas.microsoft.com/office/powerpoint/2010/main" val="39555958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36C559-A798-D3A1-BEAD-651A3980F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Afbeelding 14">
            <a:extLst>
              <a:ext uri="{FF2B5EF4-FFF2-40B4-BE49-F238E27FC236}">
                <a16:creationId xmlns:a16="http://schemas.microsoft.com/office/drawing/2014/main" id="{D3D2DEFC-E93C-5B7B-CB8E-9E9B533842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56"/>
          <a:stretch>
            <a:fillRect/>
          </a:stretch>
        </p:blipFill>
        <p:spPr>
          <a:xfrm>
            <a:off x="0" y="337869"/>
            <a:ext cx="770226" cy="1478283"/>
          </a:xfrm>
          <a:prstGeom prst="rect">
            <a:avLst/>
          </a:prstGeom>
        </p:spPr>
      </p:pic>
      <p:sp>
        <p:nvSpPr>
          <p:cNvPr id="12" name="Titel 9">
            <a:extLst>
              <a:ext uri="{FF2B5EF4-FFF2-40B4-BE49-F238E27FC236}">
                <a16:creationId xmlns:a16="http://schemas.microsoft.com/office/drawing/2014/main" id="{9E05036C-7807-9E82-CA41-A99F6F9353EF}"/>
              </a:ext>
            </a:extLst>
          </p:cNvPr>
          <p:cNvSpPr txBox="1">
            <a:spLocks/>
          </p:cNvSpPr>
          <p:nvPr/>
        </p:nvSpPr>
        <p:spPr>
          <a:xfrm>
            <a:off x="581734" y="930861"/>
            <a:ext cx="10800000" cy="3559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defPPr>
              <a:defRPr lang="nl-NL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 cap="all" baseline="0">
                <a:solidFill>
                  <a:srgbClr val="E72489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4800"/>
          </a:p>
        </p:txBody>
      </p:sp>
      <p:pic>
        <p:nvPicPr>
          <p:cNvPr id="10" name="Afbeelding 9" descr="Afbeelding met kaart, diagram, Plan, Technische tekening&#10;&#10;Automatisch gegenereerde beschrijving">
            <a:extLst>
              <a:ext uri="{FF2B5EF4-FFF2-40B4-BE49-F238E27FC236}">
                <a16:creationId xmlns:a16="http://schemas.microsoft.com/office/drawing/2014/main" id="{D710732F-A8A0-66A0-2DB1-69329142B4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288" y="1590663"/>
            <a:ext cx="6639655" cy="4177596"/>
          </a:xfrm>
          <a:prstGeom prst="rect">
            <a:avLst/>
          </a:prstGeom>
        </p:spPr>
      </p:pic>
      <p:sp>
        <p:nvSpPr>
          <p:cNvPr id="13" name="Titel 6">
            <a:extLst>
              <a:ext uri="{FF2B5EF4-FFF2-40B4-BE49-F238E27FC236}">
                <a16:creationId xmlns:a16="http://schemas.microsoft.com/office/drawing/2014/main" id="{09A910F4-6E89-C58C-951A-62E3849458D9}"/>
              </a:ext>
            </a:extLst>
          </p:cNvPr>
          <p:cNvSpPr txBox="1">
            <a:spLocks/>
          </p:cNvSpPr>
          <p:nvPr/>
        </p:nvSpPr>
        <p:spPr>
          <a:xfrm>
            <a:off x="834624" y="470074"/>
            <a:ext cx="5386717" cy="91330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NL" sz="4400" b="1"/>
              <a:t>Massastudie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110E3835-9866-F6CA-252D-FA9A0D004A5D}"/>
              </a:ext>
            </a:extLst>
          </p:cNvPr>
          <p:cNvSpPr/>
          <p:nvPr/>
        </p:nvSpPr>
        <p:spPr>
          <a:xfrm>
            <a:off x="855406" y="6593573"/>
            <a:ext cx="1906452" cy="2310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095EC0D1-2302-475F-AEC7-9CC12EC7891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0041" r="3891"/>
          <a:stretch>
            <a:fillRect/>
          </a:stretch>
        </p:blipFill>
        <p:spPr>
          <a:xfrm>
            <a:off x="48043" y="6068180"/>
            <a:ext cx="2693033" cy="913304"/>
          </a:xfrm>
          <a:prstGeom prst="rect">
            <a:avLst/>
          </a:prstGeom>
        </p:spPr>
      </p:pic>
      <p:sp>
        <p:nvSpPr>
          <p:cNvPr id="14" name="Tekstvak 13">
            <a:extLst>
              <a:ext uri="{FF2B5EF4-FFF2-40B4-BE49-F238E27FC236}">
                <a16:creationId xmlns:a16="http://schemas.microsoft.com/office/drawing/2014/main" id="{EA03D8F8-C07A-BC29-D414-1982D047D76D}"/>
              </a:ext>
            </a:extLst>
          </p:cNvPr>
          <p:cNvSpPr txBox="1"/>
          <p:nvPr/>
        </p:nvSpPr>
        <p:spPr>
          <a:xfrm>
            <a:off x="2585249" y="6278215"/>
            <a:ext cx="55656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200" i="1">
                <a:solidFill>
                  <a:srgbClr val="F29200"/>
                </a:solidFill>
                <a:latin typeface="Forte Forward" panose="020F0502020204030204" pitchFamily="2" charset="0"/>
                <a:cs typeface="Forte Forward" panose="020F0502020204030204" pitchFamily="2" charset="0"/>
              </a:rPr>
              <a:t>bouwt aan de toekomst van onze kinderen</a:t>
            </a:r>
          </a:p>
        </p:txBody>
      </p:sp>
      <p:sp>
        <p:nvSpPr>
          <p:cNvPr id="16" name="Rechthoek 15">
            <a:extLst>
              <a:ext uri="{FF2B5EF4-FFF2-40B4-BE49-F238E27FC236}">
                <a16:creationId xmlns:a16="http://schemas.microsoft.com/office/drawing/2014/main" id="{B2DB4047-E697-CDD0-D1A5-3A0CEB46B4BE}"/>
              </a:ext>
            </a:extLst>
          </p:cNvPr>
          <p:cNvSpPr/>
          <p:nvPr/>
        </p:nvSpPr>
        <p:spPr>
          <a:xfrm>
            <a:off x="834624" y="6668023"/>
            <a:ext cx="1906452" cy="1899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3B7051B2-75CD-6F57-C0F0-A31BE04D60EA}"/>
              </a:ext>
            </a:extLst>
          </p:cNvPr>
          <p:cNvSpPr/>
          <p:nvPr/>
        </p:nvSpPr>
        <p:spPr>
          <a:xfrm>
            <a:off x="9314812" y="117987"/>
            <a:ext cx="2670712" cy="5889523"/>
          </a:xfrm>
          <a:prstGeom prst="rect">
            <a:avLst/>
          </a:prstGeom>
          <a:solidFill>
            <a:srgbClr val="F7EE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20" name="Afbeelding 19">
            <a:extLst>
              <a:ext uri="{FF2B5EF4-FFF2-40B4-BE49-F238E27FC236}">
                <a16:creationId xmlns:a16="http://schemas.microsoft.com/office/drawing/2014/main" id="{19DE5668-A563-135B-D00C-686B6E4E9C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85" r="18667"/>
          <a:stretch>
            <a:fillRect/>
          </a:stretch>
        </p:blipFill>
        <p:spPr>
          <a:xfrm>
            <a:off x="10145565" y="3545965"/>
            <a:ext cx="2056267" cy="2732249"/>
          </a:xfrm>
          <a:prstGeom prst="rect">
            <a:avLst/>
          </a:prstGeom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CFEBE989-7198-0EE6-EE9A-73100E9529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1439" y="1352762"/>
            <a:ext cx="1417323" cy="1478283"/>
          </a:xfrm>
          <a:prstGeom prst="rect">
            <a:avLst/>
          </a:prstGeom>
        </p:spPr>
      </p:pic>
      <p:pic>
        <p:nvPicPr>
          <p:cNvPr id="24" name="Afbeelding 23">
            <a:extLst>
              <a:ext uri="{FF2B5EF4-FFF2-40B4-BE49-F238E27FC236}">
                <a16:creationId xmlns:a16="http://schemas.microsoft.com/office/drawing/2014/main" id="{04C81E63-92F4-3069-A089-07975DCC0F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61"/>
          <a:stretch>
            <a:fillRect/>
          </a:stretch>
        </p:blipFill>
        <p:spPr>
          <a:xfrm>
            <a:off x="9962777" y="-15166"/>
            <a:ext cx="1417323" cy="1008759"/>
          </a:xfrm>
          <a:prstGeom prst="rect">
            <a:avLst/>
          </a:prstGeom>
        </p:spPr>
      </p:pic>
      <p:pic>
        <p:nvPicPr>
          <p:cNvPr id="26" name="Afbeelding 25">
            <a:extLst>
              <a:ext uri="{FF2B5EF4-FFF2-40B4-BE49-F238E27FC236}">
                <a16:creationId xmlns:a16="http://schemas.microsoft.com/office/drawing/2014/main" id="{7CF307DF-F6E1-29FC-09E5-72443FEA273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812" y="2406131"/>
            <a:ext cx="1417323" cy="1478283"/>
          </a:xfrm>
          <a:prstGeom prst="rect">
            <a:avLst/>
          </a:prstGeom>
        </p:spPr>
      </p:pic>
      <p:pic>
        <p:nvPicPr>
          <p:cNvPr id="28" name="Afbeelding 27">
            <a:extLst>
              <a:ext uri="{FF2B5EF4-FFF2-40B4-BE49-F238E27FC236}">
                <a16:creationId xmlns:a16="http://schemas.microsoft.com/office/drawing/2014/main" id="{42F617B1-4297-B093-06F8-81D9FF3DF02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62" b="29327"/>
          <a:stretch>
            <a:fillRect/>
          </a:stretch>
        </p:blipFill>
        <p:spPr>
          <a:xfrm rot="16200000">
            <a:off x="10171132" y="4837131"/>
            <a:ext cx="1889872" cy="2151865"/>
          </a:xfrm>
          <a:prstGeom prst="rect">
            <a:avLst/>
          </a:prstGeom>
        </p:spPr>
      </p:pic>
      <p:sp>
        <p:nvSpPr>
          <p:cNvPr id="30" name="Tekstvak 29">
            <a:extLst>
              <a:ext uri="{FF2B5EF4-FFF2-40B4-BE49-F238E27FC236}">
                <a16:creationId xmlns:a16="http://schemas.microsoft.com/office/drawing/2014/main" id="{BFE4BC64-621D-FC82-94F4-4C8AA2A0AEE7}"/>
              </a:ext>
            </a:extLst>
          </p:cNvPr>
          <p:cNvSpPr txBox="1"/>
          <p:nvPr/>
        </p:nvSpPr>
        <p:spPr>
          <a:xfrm>
            <a:off x="9211543" y="6278214"/>
            <a:ext cx="23795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nl-NL" sz="1400" b="1">
                <a:solidFill>
                  <a:srgbClr val="29A9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Informatieavond </a:t>
            </a:r>
            <a:br>
              <a:rPr lang="nl-NL" sz="1400" b="1">
                <a:solidFill>
                  <a:srgbClr val="29A9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1400">
                <a:solidFill>
                  <a:srgbClr val="29A9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Maandag 1 juni 2026</a:t>
            </a:r>
            <a:endParaRPr lang="nl-NL" sz="1400">
              <a:solidFill>
                <a:srgbClr val="29A99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0190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2086A5-447A-924B-88B1-B9C97C6C7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Afbeelding 14">
            <a:extLst>
              <a:ext uri="{FF2B5EF4-FFF2-40B4-BE49-F238E27FC236}">
                <a16:creationId xmlns:a16="http://schemas.microsoft.com/office/drawing/2014/main" id="{901149D0-CE86-3790-2A5A-4396D14BC9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56"/>
          <a:stretch>
            <a:fillRect/>
          </a:stretch>
        </p:blipFill>
        <p:spPr>
          <a:xfrm>
            <a:off x="0" y="337869"/>
            <a:ext cx="770226" cy="1478283"/>
          </a:xfrm>
          <a:prstGeom prst="rect">
            <a:avLst/>
          </a:prstGeom>
        </p:spPr>
      </p:pic>
      <p:sp>
        <p:nvSpPr>
          <p:cNvPr id="7" name="Titel 6">
            <a:extLst>
              <a:ext uri="{FF2B5EF4-FFF2-40B4-BE49-F238E27FC236}">
                <a16:creationId xmlns:a16="http://schemas.microsoft.com/office/drawing/2014/main" id="{96FE4A76-6FA1-5337-39E1-3C46E594D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923658" cy="1325563"/>
          </a:xfrm>
        </p:spPr>
        <p:txBody>
          <a:bodyPr/>
          <a:lstStyle/>
          <a:p>
            <a:r>
              <a:rPr lang="nl-NL" b="1"/>
              <a:t>Proces</a:t>
            </a:r>
          </a:p>
        </p:txBody>
      </p:sp>
      <p:sp>
        <p:nvSpPr>
          <p:cNvPr id="11" name="Tijdelijke aanduiding voor inhoud 10">
            <a:extLst>
              <a:ext uri="{FF2B5EF4-FFF2-40B4-BE49-F238E27FC236}">
                <a16:creationId xmlns:a16="http://schemas.microsoft.com/office/drawing/2014/main" id="{757EB026-78AC-4D18-A678-109EE87143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7943427" cy="4351338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nl-NL"/>
              <a:t>Uitvoeren </a:t>
            </a:r>
            <a:r>
              <a:rPr lang="nl-NL" b="1"/>
              <a:t>onderzoeken</a:t>
            </a:r>
            <a:r>
              <a:rPr lang="nl-NL"/>
              <a:t> (o.a. sloop en trillingen)</a:t>
            </a:r>
          </a:p>
          <a:p>
            <a:pPr marL="342900" indent="-342900">
              <a:buFont typeface="+mj-lt"/>
              <a:buAutoNum type="arabicPeriod"/>
            </a:pPr>
            <a:r>
              <a:rPr lang="nl-NL"/>
              <a:t>Opstellen </a:t>
            </a:r>
            <a:r>
              <a:rPr lang="nl-NL" b="1"/>
              <a:t>Programma van Eisen </a:t>
            </a:r>
          </a:p>
          <a:p>
            <a:pPr marL="342900" indent="-342900">
              <a:buFont typeface="+mj-lt"/>
              <a:buAutoNum type="arabicPeriod"/>
            </a:pPr>
            <a:r>
              <a:rPr lang="nl-NL"/>
              <a:t>Aanbesteding Architect</a:t>
            </a:r>
          </a:p>
          <a:p>
            <a:pPr marL="342900" indent="-342900">
              <a:buFont typeface="+mj-lt"/>
              <a:buAutoNum type="arabicPeriod"/>
            </a:pPr>
            <a:r>
              <a:rPr lang="nl-NL" b="1"/>
              <a:t>Ontwerpfase </a:t>
            </a:r>
          </a:p>
          <a:p>
            <a:pPr marL="342900" indent="-342900">
              <a:buFont typeface="+mj-lt"/>
              <a:buAutoNum type="arabicPeriod"/>
            </a:pPr>
            <a:r>
              <a:rPr lang="nl-NL"/>
              <a:t>Aanbesteding Aannemer</a:t>
            </a:r>
          </a:p>
          <a:p>
            <a:pPr marL="342900" indent="-342900">
              <a:buFont typeface="+mj-lt"/>
              <a:buAutoNum type="arabicPeriod"/>
            </a:pPr>
            <a:r>
              <a:rPr lang="nl-NL" b="1"/>
              <a:t>Sloop </a:t>
            </a:r>
          </a:p>
          <a:p>
            <a:pPr marL="342900" indent="-342900">
              <a:buFont typeface="+mj-lt"/>
              <a:buAutoNum type="arabicPeriod"/>
            </a:pPr>
            <a:r>
              <a:rPr lang="nl-NL" b="1"/>
              <a:t>Nieuwbouw</a:t>
            </a: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0ED84942-052B-C7D5-1F68-F86ACB095B92}"/>
              </a:ext>
            </a:extLst>
          </p:cNvPr>
          <p:cNvSpPr/>
          <p:nvPr/>
        </p:nvSpPr>
        <p:spPr>
          <a:xfrm>
            <a:off x="855406" y="6593573"/>
            <a:ext cx="1906452" cy="2310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15D9F697-CCD0-D096-0F27-5192D5A44DB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0041" r="3891"/>
          <a:stretch>
            <a:fillRect/>
          </a:stretch>
        </p:blipFill>
        <p:spPr>
          <a:xfrm>
            <a:off x="48043" y="6068180"/>
            <a:ext cx="2693033" cy="913304"/>
          </a:xfrm>
          <a:prstGeom prst="rect">
            <a:avLst/>
          </a:prstGeom>
        </p:spPr>
      </p:pic>
      <p:sp>
        <p:nvSpPr>
          <p:cNvPr id="13" name="Tekstvak 12">
            <a:extLst>
              <a:ext uri="{FF2B5EF4-FFF2-40B4-BE49-F238E27FC236}">
                <a16:creationId xmlns:a16="http://schemas.microsoft.com/office/drawing/2014/main" id="{770D31F9-1E20-1092-D451-18B10B271E96}"/>
              </a:ext>
            </a:extLst>
          </p:cNvPr>
          <p:cNvSpPr txBox="1"/>
          <p:nvPr/>
        </p:nvSpPr>
        <p:spPr>
          <a:xfrm>
            <a:off x="2585249" y="6278215"/>
            <a:ext cx="55656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200" i="1">
                <a:solidFill>
                  <a:srgbClr val="F29200"/>
                </a:solidFill>
                <a:latin typeface="Forte Forward" panose="020F0502020204030204" pitchFamily="2" charset="0"/>
                <a:cs typeface="Forte Forward" panose="020F0502020204030204" pitchFamily="2" charset="0"/>
              </a:rPr>
              <a:t>bouwt aan de toekomst van onze kinderen</a:t>
            </a:r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30FE0FE0-44B0-8688-CC4B-3C9458A995BD}"/>
              </a:ext>
            </a:extLst>
          </p:cNvPr>
          <p:cNvSpPr/>
          <p:nvPr/>
        </p:nvSpPr>
        <p:spPr>
          <a:xfrm>
            <a:off x="834624" y="6668023"/>
            <a:ext cx="1906452" cy="1899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Rechthoek 15">
            <a:extLst>
              <a:ext uri="{FF2B5EF4-FFF2-40B4-BE49-F238E27FC236}">
                <a16:creationId xmlns:a16="http://schemas.microsoft.com/office/drawing/2014/main" id="{560F3B70-7696-482C-765A-763F85FC1CEC}"/>
              </a:ext>
            </a:extLst>
          </p:cNvPr>
          <p:cNvSpPr/>
          <p:nvPr/>
        </p:nvSpPr>
        <p:spPr>
          <a:xfrm>
            <a:off x="9314812" y="117987"/>
            <a:ext cx="2670712" cy="5889523"/>
          </a:xfrm>
          <a:prstGeom prst="rect">
            <a:avLst/>
          </a:prstGeom>
          <a:solidFill>
            <a:srgbClr val="F7EE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2F5BF74F-5ABC-3910-7DCB-C3FED35A0D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85" r="18667"/>
          <a:stretch>
            <a:fillRect/>
          </a:stretch>
        </p:blipFill>
        <p:spPr>
          <a:xfrm>
            <a:off x="10145565" y="3545965"/>
            <a:ext cx="2056267" cy="2732249"/>
          </a:xfrm>
          <a:prstGeom prst="rect">
            <a:avLst/>
          </a:prstGeom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7B0C1DB2-E9DD-BE58-6684-EC06EC9B25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1439" y="1352762"/>
            <a:ext cx="1417323" cy="1478283"/>
          </a:xfrm>
          <a:prstGeom prst="rect">
            <a:avLst/>
          </a:prstGeom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C5DFF9AD-491B-3CB2-3A1C-C0BED6A5F2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61"/>
          <a:stretch>
            <a:fillRect/>
          </a:stretch>
        </p:blipFill>
        <p:spPr>
          <a:xfrm>
            <a:off x="9962777" y="-15166"/>
            <a:ext cx="1417323" cy="1008759"/>
          </a:xfrm>
          <a:prstGeom prst="rect">
            <a:avLst/>
          </a:prstGeom>
        </p:spPr>
      </p:pic>
      <p:pic>
        <p:nvPicPr>
          <p:cNvPr id="24" name="Afbeelding 23">
            <a:extLst>
              <a:ext uri="{FF2B5EF4-FFF2-40B4-BE49-F238E27FC236}">
                <a16:creationId xmlns:a16="http://schemas.microsoft.com/office/drawing/2014/main" id="{6360F4F2-A574-173A-B020-BF7955FAD5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812" y="2406131"/>
            <a:ext cx="1417323" cy="1478283"/>
          </a:xfrm>
          <a:prstGeom prst="rect">
            <a:avLst/>
          </a:prstGeom>
        </p:spPr>
      </p:pic>
      <p:pic>
        <p:nvPicPr>
          <p:cNvPr id="26" name="Afbeelding 25">
            <a:extLst>
              <a:ext uri="{FF2B5EF4-FFF2-40B4-BE49-F238E27FC236}">
                <a16:creationId xmlns:a16="http://schemas.microsoft.com/office/drawing/2014/main" id="{08173842-B547-7EC9-3E44-A219E3CCF1B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62" b="29327"/>
          <a:stretch>
            <a:fillRect/>
          </a:stretch>
        </p:blipFill>
        <p:spPr>
          <a:xfrm rot="16200000">
            <a:off x="10171132" y="4837131"/>
            <a:ext cx="1889872" cy="2151865"/>
          </a:xfrm>
          <a:prstGeom prst="rect">
            <a:avLst/>
          </a:prstGeom>
        </p:spPr>
      </p:pic>
      <p:sp>
        <p:nvSpPr>
          <p:cNvPr id="28" name="Tekstvak 27">
            <a:extLst>
              <a:ext uri="{FF2B5EF4-FFF2-40B4-BE49-F238E27FC236}">
                <a16:creationId xmlns:a16="http://schemas.microsoft.com/office/drawing/2014/main" id="{1F56AB42-D927-8E67-B01B-8D953FCE4064}"/>
              </a:ext>
            </a:extLst>
          </p:cNvPr>
          <p:cNvSpPr txBox="1"/>
          <p:nvPr/>
        </p:nvSpPr>
        <p:spPr>
          <a:xfrm>
            <a:off x="9211543" y="6278214"/>
            <a:ext cx="23795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nl-NL" sz="1400" b="1">
                <a:solidFill>
                  <a:srgbClr val="29A9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Informatieavond </a:t>
            </a:r>
            <a:br>
              <a:rPr lang="nl-NL" sz="1400" b="1">
                <a:solidFill>
                  <a:srgbClr val="29A9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1400">
                <a:solidFill>
                  <a:srgbClr val="29A9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Maandag 1 juni 2026</a:t>
            </a:r>
            <a:endParaRPr lang="nl-NL" sz="1400">
              <a:solidFill>
                <a:srgbClr val="29A99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2965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388CB-2AC8-419F-37EA-40D050F0F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Afbeelding 18">
            <a:extLst>
              <a:ext uri="{FF2B5EF4-FFF2-40B4-BE49-F238E27FC236}">
                <a16:creationId xmlns:a16="http://schemas.microsoft.com/office/drawing/2014/main" id="{035A04EC-578B-501B-7444-6A2535D944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460"/>
          <a:stretch>
            <a:fillRect/>
          </a:stretch>
        </p:blipFill>
        <p:spPr>
          <a:xfrm>
            <a:off x="6870574" y="5102022"/>
            <a:ext cx="1417323" cy="776691"/>
          </a:xfrm>
          <a:prstGeom prst="rect">
            <a:avLst/>
          </a:prstGeom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7BE89F4F-B2F9-AE1A-EA27-566A48C3D3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19" b="29522"/>
          <a:stretch>
            <a:fillRect/>
          </a:stretch>
        </p:blipFill>
        <p:spPr>
          <a:xfrm rot="16200000">
            <a:off x="10011954" y="4677954"/>
            <a:ext cx="1980510" cy="2379581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93C75C8A-981C-C578-EA9E-0A252751F3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85" r="2541"/>
          <a:stretch>
            <a:fillRect/>
          </a:stretch>
        </p:blipFill>
        <p:spPr>
          <a:xfrm>
            <a:off x="10434792" y="5099830"/>
            <a:ext cx="1581153" cy="1758170"/>
          </a:xfrm>
          <a:prstGeom prst="rect">
            <a:avLst/>
          </a:prstGeom>
        </p:spPr>
      </p:pic>
      <p:sp>
        <p:nvSpPr>
          <p:cNvPr id="10" name="Ovaal 9">
            <a:extLst>
              <a:ext uri="{FF2B5EF4-FFF2-40B4-BE49-F238E27FC236}">
                <a16:creationId xmlns:a16="http://schemas.microsoft.com/office/drawing/2014/main" id="{2C513749-B7A3-18D9-F4C9-2068260CCA6F}"/>
              </a:ext>
            </a:extLst>
          </p:cNvPr>
          <p:cNvSpPr/>
          <p:nvPr/>
        </p:nvSpPr>
        <p:spPr>
          <a:xfrm>
            <a:off x="390917" y="1635810"/>
            <a:ext cx="3142957" cy="2342911"/>
          </a:xfrm>
          <a:prstGeom prst="ellipse">
            <a:avLst/>
          </a:prstGeom>
          <a:solidFill>
            <a:srgbClr val="29A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nl-NL" sz="1600" err="1"/>
          </a:p>
        </p:txBody>
      </p:sp>
      <p:sp>
        <p:nvSpPr>
          <p:cNvPr id="11" name="Tekstvak 7">
            <a:extLst>
              <a:ext uri="{FF2B5EF4-FFF2-40B4-BE49-F238E27FC236}">
                <a16:creationId xmlns:a16="http://schemas.microsoft.com/office/drawing/2014/main" id="{19D85E4E-B676-91AB-3586-0FD97C974ACC}"/>
              </a:ext>
            </a:extLst>
          </p:cNvPr>
          <p:cNvSpPr txBox="1"/>
          <p:nvPr/>
        </p:nvSpPr>
        <p:spPr>
          <a:xfrm>
            <a:off x="778957" y="2132574"/>
            <a:ext cx="2365302" cy="125855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</a:pPr>
            <a:r>
              <a:rPr lang="nl-NL" sz="1600" b="1">
                <a:solidFill>
                  <a:schemeClr val="bg1"/>
                </a:solidFill>
              </a:rPr>
              <a:t>PROGRAMMA VAN EISEN</a:t>
            </a:r>
          </a:p>
          <a:p>
            <a:pPr algn="ctr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</a:pPr>
            <a:r>
              <a:rPr lang="nl-NL" sz="1600">
                <a:solidFill>
                  <a:schemeClr val="bg1"/>
                </a:solidFill>
              </a:rPr>
              <a:t>Hoe moet het gebouw eruit zien? Hoeveel lokalen? Waar komt wat?</a:t>
            </a:r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F833A861-3B2C-02A2-2A37-33DD69E7234F}"/>
              </a:ext>
            </a:extLst>
          </p:cNvPr>
          <p:cNvSpPr/>
          <p:nvPr/>
        </p:nvSpPr>
        <p:spPr>
          <a:xfrm>
            <a:off x="4431900" y="4742965"/>
            <a:ext cx="345695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5400" b="1" cap="none" spc="0">
                <a:ln w="22225">
                  <a:noFill/>
                  <a:prstDash val="solid"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</a:rPr>
              <a:t>2027</a:t>
            </a:r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07A12E6F-222F-C523-05FD-583945F4599C}"/>
              </a:ext>
            </a:extLst>
          </p:cNvPr>
          <p:cNvSpPr/>
          <p:nvPr/>
        </p:nvSpPr>
        <p:spPr>
          <a:xfrm>
            <a:off x="7689897" y="4742965"/>
            <a:ext cx="345695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5400" b="1" cap="none" spc="0">
                <a:ln w="22225">
                  <a:noFill/>
                  <a:prstDash val="solid"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</a:rPr>
              <a:t>2028?</a:t>
            </a:r>
          </a:p>
        </p:txBody>
      </p:sp>
      <p:sp>
        <p:nvSpPr>
          <p:cNvPr id="16" name="Ovaal 15">
            <a:extLst>
              <a:ext uri="{FF2B5EF4-FFF2-40B4-BE49-F238E27FC236}">
                <a16:creationId xmlns:a16="http://schemas.microsoft.com/office/drawing/2014/main" id="{3B0AD094-283F-56DA-5DC2-C3A281D8FCDC}"/>
              </a:ext>
            </a:extLst>
          </p:cNvPr>
          <p:cNvSpPr/>
          <p:nvPr/>
        </p:nvSpPr>
        <p:spPr>
          <a:xfrm>
            <a:off x="4583849" y="1405922"/>
            <a:ext cx="2583123" cy="1619141"/>
          </a:xfrm>
          <a:prstGeom prst="ellipse">
            <a:avLst/>
          </a:prstGeom>
          <a:solidFill>
            <a:srgbClr val="29A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nl-NL" sz="1600" err="1"/>
          </a:p>
        </p:txBody>
      </p:sp>
      <p:sp>
        <p:nvSpPr>
          <p:cNvPr id="17" name="Tekstvak 22">
            <a:extLst>
              <a:ext uri="{FF2B5EF4-FFF2-40B4-BE49-F238E27FC236}">
                <a16:creationId xmlns:a16="http://schemas.microsoft.com/office/drawing/2014/main" id="{E48724DF-FEBC-8742-F39F-9768DACCC298}"/>
              </a:ext>
            </a:extLst>
          </p:cNvPr>
          <p:cNvSpPr txBox="1"/>
          <p:nvPr/>
        </p:nvSpPr>
        <p:spPr>
          <a:xfrm>
            <a:off x="4861344" y="1673035"/>
            <a:ext cx="2097091" cy="125855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</a:pPr>
            <a:r>
              <a:rPr lang="nl-NL" sz="1600" b="1">
                <a:solidFill>
                  <a:schemeClr val="bg1"/>
                </a:solidFill>
              </a:rPr>
              <a:t>VERHUIZEN</a:t>
            </a:r>
          </a:p>
          <a:p>
            <a:pPr algn="ctr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</a:pPr>
            <a:r>
              <a:rPr lang="nl-NL" sz="1600">
                <a:solidFill>
                  <a:schemeClr val="bg1"/>
                </a:solidFill>
              </a:rPr>
              <a:t>naar een tijdelijke huisvesting</a:t>
            </a:r>
          </a:p>
        </p:txBody>
      </p:sp>
      <p:sp>
        <p:nvSpPr>
          <p:cNvPr id="18" name="Ovaal 17">
            <a:extLst>
              <a:ext uri="{FF2B5EF4-FFF2-40B4-BE49-F238E27FC236}">
                <a16:creationId xmlns:a16="http://schemas.microsoft.com/office/drawing/2014/main" id="{5B55B3BC-5413-D9F3-8473-9ED2A06E5F8A}"/>
              </a:ext>
            </a:extLst>
          </p:cNvPr>
          <p:cNvSpPr/>
          <p:nvPr/>
        </p:nvSpPr>
        <p:spPr>
          <a:xfrm>
            <a:off x="3310875" y="3179885"/>
            <a:ext cx="2698535" cy="1720887"/>
          </a:xfrm>
          <a:prstGeom prst="ellipse">
            <a:avLst/>
          </a:prstGeom>
          <a:solidFill>
            <a:srgbClr val="F5B2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nl-NL" sz="1600" err="1"/>
          </a:p>
        </p:txBody>
      </p:sp>
      <p:sp>
        <p:nvSpPr>
          <p:cNvPr id="20" name="Tekstvak 24">
            <a:extLst>
              <a:ext uri="{FF2B5EF4-FFF2-40B4-BE49-F238E27FC236}">
                <a16:creationId xmlns:a16="http://schemas.microsoft.com/office/drawing/2014/main" id="{63795D6F-B4F7-B6AD-A0FC-8D406E3ED691}"/>
              </a:ext>
            </a:extLst>
          </p:cNvPr>
          <p:cNvSpPr txBox="1"/>
          <p:nvPr/>
        </p:nvSpPr>
        <p:spPr>
          <a:xfrm>
            <a:off x="3600079" y="3439924"/>
            <a:ext cx="2305538" cy="125855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defRPr/>
            </a:pPr>
            <a:r>
              <a:rPr lang="nl-NL" sz="1600" b="1">
                <a:solidFill>
                  <a:srgbClr val="FFFFFF"/>
                </a:solidFill>
                <a:latin typeface="Arial Narrow"/>
              </a:rPr>
              <a:t>KEUZE ARCHITECT </a:t>
            </a:r>
            <a:br>
              <a:rPr lang="nl-NL" sz="1600" b="1">
                <a:solidFill>
                  <a:srgbClr val="FFFFFF"/>
                </a:solidFill>
                <a:latin typeface="Arial Narrow"/>
              </a:rPr>
            </a:br>
            <a:r>
              <a:rPr lang="nl-NL" sz="1600" b="1">
                <a:solidFill>
                  <a:srgbClr val="FFFFFF"/>
                </a:solidFill>
                <a:latin typeface="Arial Narrow"/>
              </a:rPr>
              <a:t>GOEDKEURING ONTWERP </a:t>
            </a:r>
            <a:br>
              <a:rPr lang="nl-NL" sz="1600" b="1">
                <a:solidFill>
                  <a:srgbClr val="FFFFFF"/>
                </a:solidFill>
                <a:latin typeface="Arial Narrow"/>
              </a:rPr>
            </a:br>
            <a:r>
              <a:rPr lang="nl-NL" sz="1600" b="1">
                <a:solidFill>
                  <a:srgbClr val="FFFFFF"/>
                </a:solidFill>
                <a:latin typeface="Arial Narrow"/>
              </a:rPr>
              <a:t>KEUZE AANNEMER </a:t>
            </a:r>
            <a:br>
              <a:rPr lang="nl-NL" sz="1600" b="1">
                <a:solidFill>
                  <a:srgbClr val="FFFFFF"/>
                </a:solidFill>
                <a:latin typeface="Arial Narrow"/>
              </a:rPr>
            </a:br>
            <a:br>
              <a:rPr lang="nl-NL" sz="1400">
                <a:solidFill>
                  <a:srgbClr val="000000"/>
                </a:solidFill>
                <a:latin typeface="Arial Narrow"/>
              </a:rPr>
            </a:br>
            <a:endParaRPr lang="nl-NL" sz="1400">
              <a:solidFill>
                <a:srgbClr val="000000"/>
              </a:solidFill>
              <a:latin typeface="Arial Narrow"/>
            </a:endParaRPr>
          </a:p>
        </p:txBody>
      </p:sp>
      <p:sp>
        <p:nvSpPr>
          <p:cNvPr id="21" name="Zon 20">
            <a:extLst>
              <a:ext uri="{FF2B5EF4-FFF2-40B4-BE49-F238E27FC236}">
                <a16:creationId xmlns:a16="http://schemas.microsoft.com/office/drawing/2014/main" id="{3CAAF9F6-D660-822B-311E-073BEAD468B0}"/>
              </a:ext>
            </a:extLst>
          </p:cNvPr>
          <p:cNvSpPr/>
          <p:nvPr/>
        </p:nvSpPr>
        <p:spPr>
          <a:xfrm>
            <a:off x="7829697" y="217382"/>
            <a:ext cx="3999839" cy="3185160"/>
          </a:xfrm>
          <a:prstGeom prst="su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nl-NL" sz="1600" err="1"/>
          </a:p>
        </p:txBody>
      </p:sp>
      <p:sp>
        <p:nvSpPr>
          <p:cNvPr id="22" name="Ovaal 21">
            <a:extLst>
              <a:ext uri="{FF2B5EF4-FFF2-40B4-BE49-F238E27FC236}">
                <a16:creationId xmlns:a16="http://schemas.microsoft.com/office/drawing/2014/main" id="{B3554625-24C1-8D03-84C7-ADB48EBC1BE1}"/>
              </a:ext>
            </a:extLst>
          </p:cNvPr>
          <p:cNvSpPr/>
          <p:nvPr/>
        </p:nvSpPr>
        <p:spPr>
          <a:xfrm>
            <a:off x="7136492" y="3060855"/>
            <a:ext cx="2575920" cy="1642694"/>
          </a:xfrm>
          <a:prstGeom prst="ellipse">
            <a:avLst/>
          </a:prstGeom>
          <a:solidFill>
            <a:srgbClr val="F5B2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nl-NL" sz="1600" err="1"/>
          </a:p>
        </p:txBody>
      </p:sp>
      <p:sp>
        <p:nvSpPr>
          <p:cNvPr id="23" name="Tekstvak 27">
            <a:extLst>
              <a:ext uri="{FF2B5EF4-FFF2-40B4-BE49-F238E27FC236}">
                <a16:creationId xmlns:a16="http://schemas.microsoft.com/office/drawing/2014/main" id="{12D49795-50CF-2125-76A8-093A09F8C1C5}"/>
              </a:ext>
            </a:extLst>
          </p:cNvPr>
          <p:cNvSpPr txBox="1"/>
          <p:nvPr/>
        </p:nvSpPr>
        <p:spPr>
          <a:xfrm>
            <a:off x="7336880" y="3521429"/>
            <a:ext cx="2097091" cy="125855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</a:pPr>
            <a:r>
              <a:rPr lang="nl-NL" sz="1600" b="1">
                <a:solidFill>
                  <a:schemeClr val="bg1"/>
                </a:solidFill>
              </a:rPr>
              <a:t>SLOPEN EN WEER OPBOUWEN</a:t>
            </a:r>
            <a:endParaRPr lang="nl-NL" sz="1600"/>
          </a:p>
        </p:txBody>
      </p:sp>
      <p:sp>
        <p:nvSpPr>
          <p:cNvPr id="24" name="Tekstvak 32">
            <a:extLst>
              <a:ext uri="{FF2B5EF4-FFF2-40B4-BE49-F238E27FC236}">
                <a16:creationId xmlns:a16="http://schemas.microsoft.com/office/drawing/2014/main" id="{265C1C17-1E9B-9956-72AE-30EFF10F2597}"/>
              </a:ext>
            </a:extLst>
          </p:cNvPr>
          <p:cNvSpPr txBox="1"/>
          <p:nvPr/>
        </p:nvSpPr>
        <p:spPr>
          <a:xfrm>
            <a:off x="8868111" y="1271080"/>
            <a:ext cx="1923010" cy="125855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</a:pPr>
            <a:r>
              <a:rPr lang="nl-NL" sz="1600">
                <a:solidFill>
                  <a:schemeClr val="bg1"/>
                </a:solidFill>
              </a:rPr>
              <a:t>Terugverhuizen en</a:t>
            </a:r>
            <a:br>
              <a:rPr lang="nl-NL" sz="1600">
                <a:solidFill>
                  <a:schemeClr val="bg1"/>
                </a:solidFill>
              </a:rPr>
            </a:br>
            <a:r>
              <a:rPr lang="nl-NL" sz="1600" b="1">
                <a:solidFill>
                  <a:schemeClr val="bg1"/>
                </a:solidFill>
              </a:rPr>
              <a:t>FEESTELIJKE OPENING</a:t>
            </a:r>
          </a:p>
        </p:txBody>
      </p:sp>
      <p:cxnSp>
        <p:nvCxnSpPr>
          <p:cNvPr id="25" name="Verbindingslijn: gekromd 24">
            <a:extLst>
              <a:ext uri="{FF2B5EF4-FFF2-40B4-BE49-F238E27FC236}">
                <a16:creationId xmlns:a16="http://schemas.microsoft.com/office/drawing/2014/main" id="{39E64DA5-0FC2-8E3D-4FA3-1D7F07695EC1}"/>
              </a:ext>
            </a:extLst>
          </p:cNvPr>
          <p:cNvCxnSpPr>
            <a:cxnSpLocks/>
            <a:stCxn id="18" idx="0"/>
            <a:endCxn id="16" idx="2"/>
          </p:cNvCxnSpPr>
          <p:nvPr/>
        </p:nvCxnSpPr>
        <p:spPr>
          <a:xfrm rot="16200000" flipV="1">
            <a:off x="4139800" y="2659542"/>
            <a:ext cx="964392" cy="76294"/>
          </a:xfrm>
          <a:prstGeom prst="curvedConnector4">
            <a:avLst>
              <a:gd name="adj1" fmla="val 31204"/>
              <a:gd name="adj2" fmla="val 1135958"/>
            </a:avLst>
          </a:prstGeom>
          <a:ln w="38100" cap="rnd">
            <a:solidFill>
              <a:schemeClr val="accent1"/>
            </a:solidFill>
            <a:prstDash val="sysDash"/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Verbindingslijn: gekromd 25">
            <a:extLst>
              <a:ext uri="{FF2B5EF4-FFF2-40B4-BE49-F238E27FC236}">
                <a16:creationId xmlns:a16="http://schemas.microsoft.com/office/drawing/2014/main" id="{0076C024-2BB9-1BEC-E0A6-B909C578C0FD}"/>
              </a:ext>
            </a:extLst>
          </p:cNvPr>
          <p:cNvCxnSpPr>
            <a:cxnSpLocks/>
          </p:cNvCxnSpPr>
          <p:nvPr/>
        </p:nvCxnSpPr>
        <p:spPr>
          <a:xfrm>
            <a:off x="1948972" y="4015946"/>
            <a:ext cx="1517773" cy="465863"/>
          </a:xfrm>
          <a:prstGeom prst="curvedConnector3">
            <a:avLst>
              <a:gd name="adj1" fmla="val 62049"/>
            </a:avLst>
          </a:prstGeom>
          <a:ln w="38100" cap="rnd">
            <a:solidFill>
              <a:schemeClr val="accent1"/>
            </a:solidFill>
            <a:prstDash val="sysDash"/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Verbindingslijn: gekromd 26">
            <a:extLst>
              <a:ext uri="{FF2B5EF4-FFF2-40B4-BE49-F238E27FC236}">
                <a16:creationId xmlns:a16="http://schemas.microsoft.com/office/drawing/2014/main" id="{7C1E4E46-B7AF-4D2F-2801-9A1831F3FCC1}"/>
              </a:ext>
            </a:extLst>
          </p:cNvPr>
          <p:cNvCxnSpPr>
            <a:cxnSpLocks/>
            <a:endCxn id="22" idx="2"/>
          </p:cNvCxnSpPr>
          <p:nvPr/>
        </p:nvCxnSpPr>
        <p:spPr>
          <a:xfrm rot="16200000" flipH="1">
            <a:off x="6365137" y="3110847"/>
            <a:ext cx="1005040" cy="537670"/>
          </a:xfrm>
          <a:prstGeom prst="curvedConnector2">
            <a:avLst/>
          </a:prstGeom>
          <a:ln w="38100" cap="rnd">
            <a:solidFill>
              <a:schemeClr val="accent1"/>
            </a:solidFill>
            <a:prstDash val="sysDash"/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Verbindingslijn: gekromd 27">
            <a:extLst>
              <a:ext uri="{FF2B5EF4-FFF2-40B4-BE49-F238E27FC236}">
                <a16:creationId xmlns:a16="http://schemas.microsoft.com/office/drawing/2014/main" id="{37E7BFC4-29E2-6AD6-567A-66A780CA62AB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9271699" y="2888410"/>
            <a:ext cx="1409492" cy="547278"/>
          </a:xfrm>
          <a:prstGeom prst="curvedConnector3">
            <a:avLst>
              <a:gd name="adj1" fmla="val -5504"/>
            </a:avLst>
          </a:prstGeom>
          <a:ln w="38100" cap="rnd">
            <a:solidFill>
              <a:schemeClr val="accent1"/>
            </a:solidFill>
            <a:prstDash val="sysDash"/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hthoek 31">
            <a:extLst>
              <a:ext uri="{FF2B5EF4-FFF2-40B4-BE49-F238E27FC236}">
                <a16:creationId xmlns:a16="http://schemas.microsoft.com/office/drawing/2014/main" id="{0EEA9257-C253-3CF3-16BE-39031857BE3E}"/>
              </a:ext>
            </a:extLst>
          </p:cNvPr>
          <p:cNvSpPr/>
          <p:nvPr/>
        </p:nvSpPr>
        <p:spPr>
          <a:xfrm>
            <a:off x="385532" y="4742965"/>
            <a:ext cx="345695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5400" b="1" cap="none" spc="0">
                <a:ln w="22225">
                  <a:noFill/>
                  <a:prstDash val="solid"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</a:rPr>
              <a:t>2026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E213FEDF-EFD1-5869-E1A2-7231B3E83413}"/>
              </a:ext>
            </a:extLst>
          </p:cNvPr>
          <p:cNvSpPr/>
          <p:nvPr/>
        </p:nvSpPr>
        <p:spPr>
          <a:xfrm>
            <a:off x="855406" y="6593573"/>
            <a:ext cx="1906452" cy="2310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ACE6ABC0-4152-7543-197D-F6B10560485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0041" r="3891"/>
          <a:stretch>
            <a:fillRect/>
          </a:stretch>
        </p:blipFill>
        <p:spPr>
          <a:xfrm>
            <a:off x="48043" y="6068180"/>
            <a:ext cx="2693033" cy="913304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E0847EE8-4AEA-8168-5A09-15433DAA2C2B}"/>
              </a:ext>
            </a:extLst>
          </p:cNvPr>
          <p:cNvSpPr txBox="1"/>
          <p:nvPr/>
        </p:nvSpPr>
        <p:spPr>
          <a:xfrm>
            <a:off x="2585249" y="6278215"/>
            <a:ext cx="55656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200" i="1">
                <a:solidFill>
                  <a:srgbClr val="F29200"/>
                </a:solidFill>
                <a:latin typeface="Forte Forward" panose="020F0502020204030204" pitchFamily="2" charset="0"/>
                <a:cs typeface="Forte Forward" panose="020F0502020204030204" pitchFamily="2" charset="0"/>
              </a:rPr>
              <a:t>bouwt aan de toekomst van onze kinderen</a:t>
            </a: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E6D91576-1808-37DA-AB69-6C59CABA1CBC}"/>
              </a:ext>
            </a:extLst>
          </p:cNvPr>
          <p:cNvSpPr/>
          <p:nvPr/>
        </p:nvSpPr>
        <p:spPr>
          <a:xfrm>
            <a:off x="834624" y="6668023"/>
            <a:ext cx="1906452" cy="1899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9" name="Tekstvak 28">
            <a:extLst>
              <a:ext uri="{FF2B5EF4-FFF2-40B4-BE49-F238E27FC236}">
                <a16:creationId xmlns:a16="http://schemas.microsoft.com/office/drawing/2014/main" id="{F406127C-3E8B-7D10-FB39-91123B26DE82}"/>
              </a:ext>
            </a:extLst>
          </p:cNvPr>
          <p:cNvSpPr txBox="1"/>
          <p:nvPr/>
        </p:nvSpPr>
        <p:spPr>
          <a:xfrm>
            <a:off x="8977794" y="6334780"/>
            <a:ext cx="23795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nl-NL" sz="1400" b="1">
                <a:solidFill>
                  <a:srgbClr val="29A9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Informatieavond </a:t>
            </a:r>
            <a:br>
              <a:rPr lang="nl-NL" sz="1400" b="1">
                <a:solidFill>
                  <a:srgbClr val="29A9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1400">
                <a:solidFill>
                  <a:srgbClr val="29A9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Maandag 1 juni 2026</a:t>
            </a:r>
            <a:endParaRPr lang="nl-NL" sz="1400">
              <a:solidFill>
                <a:srgbClr val="29A994"/>
              </a:solidFill>
            </a:endParaRPr>
          </a:p>
        </p:txBody>
      </p:sp>
      <p:pic>
        <p:nvPicPr>
          <p:cNvPr id="30" name="Afbeelding 29">
            <a:extLst>
              <a:ext uri="{FF2B5EF4-FFF2-40B4-BE49-F238E27FC236}">
                <a16:creationId xmlns:a16="http://schemas.microsoft.com/office/drawing/2014/main" id="{DE695DCA-5D07-4276-20FD-AF0B4092EB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56"/>
          <a:stretch>
            <a:fillRect/>
          </a:stretch>
        </p:blipFill>
        <p:spPr>
          <a:xfrm>
            <a:off x="0" y="337869"/>
            <a:ext cx="770226" cy="1478283"/>
          </a:xfrm>
          <a:prstGeom prst="rect">
            <a:avLst/>
          </a:prstGeom>
        </p:spPr>
      </p:pic>
      <p:sp>
        <p:nvSpPr>
          <p:cNvPr id="31" name="Titel 6">
            <a:extLst>
              <a:ext uri="{FF2B5EF4-FFF2-40B4-BE49-F238E27FC236}">
                <a16:creationId xmlns:a16="http://schemas.microsoft.com/office/drawing/2014/main" id="{489651FC-C5A8-02E9-EAFE-28A3528259A0}"/>
              </a:ext>
            </a:extLst>
          </p:cNvPr>
          <p:cNvSpPr txBox="1">
            <a:spLocks/>
          </p:cNvSpPr>
          <p:nvPr/>
        </p:nvSpPr>
        <p:spPr>
          <a:xfrm>
            <a:off x="770226" y="445079"/>
            <a:ext cx="1923658" cy="9059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4400" b="1"/>
              <a:t>Proces</a:t>
            </a:r>
          </a:p>
        </p:txBody>
      </p:sp>
    </p:spTree>
    <p:extLst>
      <p:ext uri="{BB962C8B-B14F-4D97-AF65-F5344CB8AC3E}">
        <p14:creationId xmlns:p14="http://schemas.microsoft.com/office/powerpoint/2010/main" val="11115395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D5916B-6055-FA90-031C-B9D87260B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Afbeelding 14">
            <a:extLst>
              <a:ext uri="{FF2B5EF4-FFF2-40B4-BE49-F238E27FC236}">
                <a16:creationId xmlns:a16="http://schemas.microsoft.com/office/drawing/2014/main" id="{29C0C179-8255-CF4E-D30B-B7705FC530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56"/>
          <a:stretch>
            <a:fillRect/>
          </a:stretch>
        </p:blipFill>
        <p:spPr>
          <a:xfrm>
            <a:off x="0" y="337869"/>
            <a:ext cx="770226" cy="1478283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1DE0606A-7208-AFFC-E127-686C85540B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460"/>
          <a:stretch>
            <a:fillRect/>
          </a:stretch>
        </p:blipFill>
        <p:spPr>
          <a:xfrm>
            <a:off x="6221341" y="5230819"/>
            <a:ext cx="1417323" cy="776691"/>
          </a:xfrm>
          <a:prstGeom prst="rect">
            <a:avLst/>
          </a:prstGeom>
        </p:spPr>
      </p:pic>
      <p:sp>
        <p:nvSpPr>
          <p:cNvPr id="12" name="Titel 9">
            <a:extLst>
              <a:ext uri="{FF2B5EF4-FFF2-40B4-BE49-F238E27FC236}">
                <a16:creationId xmlns:a16="http://schemas.microsoft.com/office/drawing/2014/main" id="{D1859B39-05CB-3257-E00B-8314A555E824}"/>
              </a:ext>
            </a:extLst>
          </p:cNvPr>
          <p:cNvSpPr txBox="1">
            <a:spLocks/>
          </p:cNvSpPr>
          <p:nvPr/>
        </p:nvSpPr>
        <p:spPr>
          <a:xfrm>
            <a:off x="581734" y="930861"/>
            <a:ext cx="10800000" cy="3559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defPPr>
              <a:defRPr lang="nl-NL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 cap="all" baseline="0">
                <a:solidFill>
                  <a:srgbClr val="E72489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4800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7CC3074F-B60E-4228-1704-DE78C0E60F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226" y="1492956"/>
            <a:ext cx="7195504" cy="3139583"/>
          </a:xfrm>
          <a:prstGeom prst="rect">
            <a:avLst/>
          </a:prstGeom>
        </p:spPr>
      </p:pic>
      <p:sp>
        <p:nvSpPr>
          <p:cNvPr id="16" name="Titel 6">
            <a:extLst>
              <a:ext uri="{FF2B5EF4-FFF2-40B4-BE49-F238E27FC236}">
                <a16:creationId xmlns:a16="http://schemas.microsoft.com/office/drawing/2014/main" id="{050DAB07-8DB0-2431-DC8D-8EC04837CEB5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1008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NL" sz="4800" b="1"/>
              <a:t>Proces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F4E58ADC-91C5-1F84-1C9E-FF90C8D7D78F}"/>
              </a:ext>
            </a:extLst>
          </p:cNvPr>
          <p:cNvSpPr txBox="1"/>
          <p:nvPr/>
        </p:nvSpPr>
        <p:spPr>
          <a:xfrm>
            <a:off x="877228" y="4680024"/>
            <a:ext cx="6800836" cy="11648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600" b="1" i="1">
                <a:solidFill>
                  <a:srgbClr val="FF0000"/>
                </a:solidFill>
              </a:rPr>
              <a:t>Note: </a:t>
            </a:r>
            <a:br>
              <a:rPr lang="nl-NL" sz="1600" i="1">
                <a:solidFill>
                  <a:srgbClr val="FF0000"/>
                </a:solidFill>
              </a:rPr>
            </a:br>
            <a:r>
              <a:rPr lang="nl-NL" sz="1600" i="1">
                <a:solidFill>
                  <a:srgbClr val="FF0000"/>
                </a:solidFill>
              </a:rPr>
              <a:t>Icoon met nummer geeft moment van participatie weer! </a:t>
            </a:r>
          </a:p>
          <a:p>
            <a:pPr>
              <a:lnSpc>
                <a:spcPct val="150000"/>
              </a:lnSpc>
            </a:pPr>
            <a:r>
              <a:rPr lang="nl-NL" sz="1600" i="1">
                <a:solidFill>
                  <a:srgbClr val="FF0000"/>
                </a:solidFill>
              </a:rPr>
              <a:t>Hoe dit exact vormgegeven zal worden wordt de komende periode bepaald.</a:t>
            </a: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718E3076-F6B0-9109-BF30-E7B709C63D10}"/>
              </a:ext>
            </a:extLst>
          </p:cNvPr>
          <p:cNvSpPr/>
          <p:nvPr/>
        </p:nvSpPr>
        <p:spPr>
          <a:xfrm>
            <a:off x="855406" y="6593573"/>
            <a:ext cx="1906452" cy="2310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30B30E98-6436-5FBD-038A-5BC5CDD0152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0041" r="3891"/>
          <a:stretch>
            <a:fillRect/>
          </a:stretch>
        </p:blipFill>
        <p:spPr>
          <a:xfrm>
            <a:off x="48043" y="6068180"/>
            <a:ext cx="2693033" cy="913304"/>
          </a:xfrm>
          <a:prstGeom prst="rect">
            <a:avLst/>
          </a:prstGeom>
        </p:spPr>
      </p:pic>
      <p:sp>
        <p:nvSpPr>
          <p:cNvPr id="13" name="Tekstvak 12">
            <a:extLst>
              <a:ext uri="{FF2B5EF4-FFF2-40B4-BE49-F238E27FC236}">
                <a16:creationId xmlns:a16="http://schemas.microsoft.com/office/drawing/2014/main" id="{998973FF-70E2-2813-0650-896D2FD91E78}"/>
              </a:ext>
            </a:extLst>
          </p:cNvPr>
          <p:cNvSpPr txBox="1"/>
          <p:nvPr/>
        </p:nvSpPr>
        <p:spPr>
          <a:xfrm>
            <a:off x="2585249" y="6278215"/>
            <a:ext cx="55656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200" i="1">
                <a:solidFill>
                  <a:srgbClr val="F29200"/>
                </a:solidFill>
                <a:latin typeface="Forte Forward" panose="020F0502020204030204" pitchFamily="2" charset="0"/>
                <a:cs typeface="Forte Forward" panose="020F0502020204030204" pitchFamily="2" charset="0"/>
              </a:rPr>
              <a:t>bouwt aan de toekomst van onze kinderen</a:t>
            </a:r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D5008E15-1A3E-C029-C216-EA256681296C}"/>
              </a:ext>
            </a:extLst>
          </p:cNvPr>
          <p:cNvSpPr/>
          <p:nvPr/>
        </p:nvSpPr>
        <p:spPr>
          <a:xfrm>
            <a:off x="834624" y="6668023"/>
            <a:ext cx="1906452" cy="1899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Rechthoek 19">
            <a:extLst>
              <a:ext uri="{FF2B5EF4-FFF2-40B4-BE49-F238E27FC236}">
                <a16:creationId xmlns:a16="http://schemas.microsoft.com/office/drawing/2014/main" id="{0733677A-A2CC-3FB2-2AF0-2057EFCC4008}"/>
              </a:ext>
            </a:extLst>
          </p:cNvPr>
          <p:cNvSpPr/>
          <p:nvPr/>
        </p:nvSpPr>
        <p:spPr>
          <a:xfrm>
            <a:off x="9314812" y="117987"/>
            <a:ext cx="2670712" cy="5889523"/>
          </a:xfrm>
          <a:prstGeom prst="rect">
            <a:avLst/>
          </a:prstGeom>
          <a:solidFill>
            <a:srgbClr val="F7EE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22" name="Afbeelding 21">
            <a:extLst>
              <a:ext uri="{FF2B5EF4-FFF2-40B4-BE49-F238E27FC236}">
                <a16:creationId xmlns:a16="http://schemas.microsoft.com/office/drawing/2014/main" id="{13AD2053-03DF-89B4-7117-44EEAE5033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85" r="18667"/>
          <a:stretch>
            <a:fillRect/>
          </a:stretch>
        </p:blipFill>
        <p:spPr>
          <a:xfrm>
            <a:off x="10145565" y="3545965"/>
            <a:ext cx="2056267" cy="2732249"/>
          </a:xfrm>
          <a:prstGeom prst="rect">
            <a:avLst/>
          </a:prstGeom>
        </p:spPr>
      </p:pic>
      <p:pic>
        <p:nvPicPr>
          <p:cNvPr id="24" name="Afbeelding 23">
            <a:extLst>
              <a:ext uri="{FF2B5EF4-FFF2-40B4-BE49-F238E27FC236}">
                <a16:creationId xmlns:a16="http://schemas.microsoft.com/office/drawing/2014/main" id="{A974EAAD-75D7-1935-AFD4-6A468D93AE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1439" y="1352762"/>
            <a:ext cx="1417323" cy="1478283"/>
          </a:xfrm>
          <a:prstGeom prst="rect">
            <a:avLst/>
          </a:prstGeom>
        </p:spPr>
      </p:pic>
      <p:pic>
        <p:nvPicPr>
          <p:cNvPr id="26" name="Afbeelding 25">
            <a:extLst>
              <a:ext uri="{FF2B5EF4-FFF2-40B4-BE49-F238E27FC236}">
                <a16:creationId xmlns:a16="http://schemas.microsoft.com/office/drawing/2014/main" id="{7C14C9B7-9D70-CEC7-66C7-CE14AAF64AD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61"/>
          <a:stretch>
            <a:fillRect/>
          </a:stretch>
        </p:blipFill>
        <p:spPr>
          <a:xfrm>
            <a:off x="9962777" y="-15166"/>
            <a:ext cx="1417323" cy="1008759"/>
          </a:xfrm>
          <a:prstGeom prst="rect">
            <a:avLst/>
          </a:prstGeom>
        </p:spPr>
      </p:pic>
      <p:pic>
        <p:nvPicPr>
          <p:cNvPr id="28" name="Afbeelding 27">
            <a:extLst>
              <a:ext uri="{FF2B5EF4-FFF2-40B4-BE49-F238E27FC236}">
                <a16:creationId xmlns:a16="http://schemas.microsoft.com/office/drawing/2014/main" id="{0CDA56FB-A8B7-A759-637B-FD71FE7B61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812" y="2406131"/>
            <a:ext cx="1417323" cy="1478283"/>
          </a:xfrm>
          <a:prstGeom prst="rect">
            <a:avLst/>
          </a:prstGeom>
        </p:spPr>
      </p:pic>
      <p:pic>
        <p:nvPicPr>
          <p:cNvPr id="30" name="Afbeelding 29">
            <a:extLst>
              <a:ext uri="{FF2B5EF4-FFF2-40B4-BE49-F238E27FC236}">
                <a16:creationId xmlns:a16="http://schemas.microsoft.com/office/drawing/2014/main" id="{48222952-81BD-AB5F-E5FD-DAC267203B7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62" b="29327"/>
          <a:stretch>
            <a:fillRect/>
          </a:stretch>
        </p:blipFill>
        <p:spPr>
          <a:xfrm rot="16200000">
            <a:off x="10171132" y="4837131"/>
            <a:ext cx="1889872" cy="2151865"/>
          </a:xfrm>
          <a:prstGeom prst="rect">
            <a:avLst/>
          </a:prstGeom>
        </p:spPr>
      </p:pic>
      <p:sp>
        <p:nvSpPr>
          <p:cNvPr id="32" name="Tekstvak 31">
            <a:extLst>
              <a:ext uri="{FF2B5EF4-FFF2-40B4-BE49-F238E27FC236}">
                <a16:creationId xmlns:a16="http://schemas.microsoft.com/office/drawing/2014/main" id="{5D10EA74-A9CF-C4F8-8529-D14271D09734}"/>
              </a:ext>
            </a:extLst>
          </p:cNvPr>
          <p:cNvSpPr txBox="1"/>
          <p:nvPr/>
        </p:nvSpPr>
        <p:spPr>
          <a:xfrm>
            <a:off x="9211543" y="6278214"/>
            <a:ext cx="23795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nl-NL" sz="1400" b="1">
                <a:solidFill>
                  <a:srgbClr val="29A9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Informatieavond </a:t>
            </a:r>
            <a:br>
              <a:rPr lang="nl-NL" sz="1400" b="1">
                <a:solidFill>
                  <a:srgbClr val="29A9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1400">
                <a:solidFill>
                  <a:srgbClr val="29A9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Maandag 1 juni 2026</a:t>
            </a:r>
            <a:endParaRPr lang="nl-NL" sz="1400">
              <a:solidFill>
                <a:srgbClr val="29A99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17503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B09757-1C8C-9717-91DF-23B20425B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Afbeelding 14">
            <a:extLst>
              <a:ext uri="{FF2B5EF4-FFF2-40B4-BE49-F238E27FC236}">
                <a16:creationId xmlns:a16="http://schemas.microsoft.com/office/drawing/2014/main" id="{CF4D7C3E-45CB-D841-0ED2-ED6F482A45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56"/>
          <a:stretch>
            <a:fillRect/>
          </a:stretch>
        </p:blipFill>
        <p:spPr>
          <a:xfrm>
            <a:off x="0" y="337869"/>
            <a:ext cx="770226" cy="1478283"/>
          </a:xfrm>
          <a:prstGeom prst="rect">
            <a:avLst/>
          </a:prstGeom>
        </p:spPr>
      </p:pic>
      <p:sp>
        <p:nvSpPr>
          <p:cNvPr id="7" name="Titel 6">
            <a:extLst>
              <a:ext uri="{FF2B5EF4-FFF2-40B4-BE49-F238E27FC236}">
                <a16:creationId xmlns:a16="http://schemas.microsoft.com/office/drawing/2014/main" id="{C3955F6D-3068-6F03-4E70-6CCA61AC2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/>
              <a:t>Belangrijke aandachtspunten</a:t>
            </a:r>
          </a:p>
        </p:txBody>
      </p:sp>
      <p:sp>
        <p:nvSpPr>
          <p:cNvPr id="11" name="Tijdelijke aanduiding voor inhoud 10">
            <a:extLst>
              <a:ext uri="{FF2B5EF4-FFF2-40B4-BE49-F238E27FC236}">
                <a16:creationId xmlns:a16="http://schemas.microsoft.com/office/drawing/2014/main" id="{70B3B587-5990-9E27-9C6B-F6E65F1B3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90531"/>
            <a:ext cx="7755082" cy="388643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nl-NL"/>
              <a:t>Voorkomen schade aan woningen door bouw</a:t>
            </a:r>
          </a:p>
          <a:p>
            <a:pPr>
              <a:lnSpc>
                <a:spcPct val="150000"/>
              </a:lnSpc>
            </a:pPr>
            <a:r>
              <a:rPr lang="nl-NL"/>
              <a:t>Voorkomen overlast voor omgeving door bouw</a:t>
            </a:r>
          </a:p>
          <a:p>
            <a:pPr>
              <a:lnSpc>
                <a:spcPct val="150000"/>
              </a:lnSpc>
            </a:pPr>
            <a:r>
              <a:rPr lang="nl-NL"/>
              <a:t>Vastleggen afspraken t.a.v. gebruik beweegbox</a:t>
            </a:r>
          </a:p>
          <a:p>
            <a:pPr marL="0" indent="0">
              <a:buNone/>
            </a:pPr>
            <a:endParaRPr lang="nl-NL"/>
          </a:p>
        </p:txBody>
      </p:sp>
      <p:sp>
        <p:nvSpPr>
          <p:cNvPr id="16" name="Rechthoek 15">
            <a:extLst>
              <a:ext uri="{FF2B5EF4-FFF2-40B4-BE49-F238E27FC236}">
                <a16:creationId xmlns:a16="http://schemas.microsoft.com/office/drawing/2014/main" id="{BE1F16C3-BFC9-14CE-0982-31416014A44D}"/>
              </a:ext>
            </a:extLst>
          </p:cNvPr>
          <p:cNvSpPr/>
          <p:nvPr/>
        </p:nvSpPr>
        <p:spPr>
          <a:xfrm>
            <a:off x="855406" y="6593573"/>
            <a:ext cx="1906452" cy="2310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FD57883A-11C5-FB18-CF41-0AFD049E17B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0041" r="3891"/>
          <a:stretch>
            <a:fillRect/>
          </a:stretch>
        </p:blipFill>
        <p:spPr>
          <a:xfrm>
            <a:off x="48043" y="6068180"/>
            <a:ext cx="2693033" cy="913304"/>
          </a:xfrm>
          <a:prstGeom prst="rect">
            <a:avLst/>
          </a:prstGeom>
        </p:spPr>
      </p:pic>
      <p:sp>
        <p:nvSpPr>
          <p:cNvPr id="20" name="Tekstvak 19">
            <a:extLst>
              <a:ext uri="{FF2B5EF4-FFF2-40B4-BE49-F238E27FC236}">
                <a16:creationId xmlns:a16="http://schemas.microsoft.com/office/drawing/2014/main" id="{86F96443-C9D6-780A-1EE4-303C46B24297}"/>
              </a:ext>
            </a:extLst>
          </p:cNvPr>
          <p:cNvSpPr txBox="1"/>
          <p:nvPr/>
        </p:nvSpPr>
        <p:spPr>
          <a:xfrm>
            <a:off x="2585249" y="6278215"/>
            <a:ext cx="55656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200" i="1">
                <a:solidFill>
                  <a:srgbClr val="F29200"/>
                </a:solidFill>
                <a:latin typeface="Forte Forward" panose="020F0502020204030204" pitchFamily="2" charset="0"/>
                <a:cs typeface="Forte Forward" panose="020F0502020204030204" pitchFamily="2" charset="0"/>
              </a:rPr>
              <a:t>bouwt aan de toekomst van onze kinderen</a:t>
            </a:r>
          </a:p>
        </p:txBody>
      </p:sp>
      <p:sp>
        <p:nvSpPr>
          <p:cNvPr id="22" name="Rechthoek 21">
            <a:extLst>
              <a:ext uri="{FF2B5EF4-FFF2-40B4-BE49-F238E27FC236}">
                <a16:creationId xmlns:a16="http://schemas.microsoft.com/office/drawing/2014/main" id="{FBF5C791-BE04-AAE1-EB17-945B656ABE75}"/>
              </a:ext>
            </a:extLst>
          </p:cNvPr>
          <p:cNvSpPr/>
          <p:nvPr/>
        </p:nvSpPr>
        <p:spPr>
          <a:xfrm>
            <a:off x="834624" y="6668023"/>
            <a:ext cx="1906452" cy="1899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4" name="Rechthoek 23">
            <a:extLst>
              <a:ext uri="{FF2B5EF4-FFF2-40B4-BE49-F238E27FC236}">
                <a16:creationId xmlns:a16="http://schemas.microsoft.com/office/drawing/2014/main" id="{C23B1CAB-431C-1A70-2C48-5C4694AABB25}"/>
              </a:ext>
            </a:extLst>
          </p:cNvPr>
          <p:cNvSpPr/>
          <p:nvPr/>
        </p:nvSpPr>
        <p:spPr>
          <a:xfrm>
            <a:off x="9314812" y="117987"/>
            <a:ext cx="2670712" cy="5889523"/>
          </a:xfrm>
          <a:prstGeom prst="rect">
            <a:avLst/>
          </a:prstGeom>
          <a:solidFill>
            <a:srgbClr val="F7EE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26" name="Afbeelding 25">
            <a:extLst>
              <a:ext uri="{FF2B5EF4-FFF2-40B4-BE49-F238E27FC236}">
                <a16:creationId xmlns:a16="http://schemas.microsoft.com/office/drawing/2014/main" id="{82D79163-52C7-1DB9-7AA3-23D71E9F05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85" r="18667"/>
          <a:stretch>
            <a:fillRect/>
          </a:stretch>
        </p:blipFill>
        <p:spPr>
          <a:xfrm>
            <a:off x="10145565" y="3545965"/>
            <a:ext cx="2056267" cy="2732249"/>
          </a:xfrm>
          <a:prstGeom prst="rect">
            <a:avLst/>
          </a:prstGeom>
        </p:spPr>
      </p:pic>
      <p:pic>
        <p:nvPicPr>
          <p:cNvPr id="28" name="Afbeelding 27">
            <a:extLst>
              <a:ext uri="{FF2B5EF4-FFF2-40B4-BE49-F238E27FC236}">
                <a16:creationId xmlns:a16="http://schemas.microsoft.com/office/drawing/2014/main" id="{B21A0A73-15AF-4644-6463-E222199BBF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1439" y="1352762"/>
            <a:ext cx="1417323" cy="1478283"/>
          </a:xfrm>
          <a:prstGeom prst="rect">
            <a:avLst/>
          </a:prstGeom>
        </p:spPr>
      </p:pic>
      <p:pic>
        <p:nvPicPr>
          <p:cNvPr id="30" name="Afbeelding 29">
            <a:extLst>
              <a:ext uri="{FF2B5EF4-FFF2-40B4-BE49-F238E27FC236}">
                <a16:creationId xmlns:a16="http://schemas.microsoft.com/office/drawing/2014/main" id="{DBFD8146-5327-508B-1047-6F9A71ACA2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61"/>
          <a:stretch>
            <a:fillRect/>
          </a:stretch>
        </p:blipFill>
        <p:spPr>
          <a:xfrm>
            <a:off x="9962777" y="-15166"/>
            <a:ext cx="1417323" cy="1008759"/>
          </a:xfrm>
          <a:prstGeom prst="rect">
            <a:avLst/>
          </a:prstGeom>
        </p:spPr>
      </p:pic>
      <p:pic>
        <p:nvPicPr>
          <p:cNvPr id="32" name="Afbeelding 31">
            <a:extLst>
              <a:ext uri="{FF2B5EF4-FFF2-40B4-BE49-F238E27FC236}">
                <a16:creationId xmlns:a16="http://schemas.microsoft.com/office/drawing/2014/main" id="{15A63CB9-9C16-C83D-8A52-658754A952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812" y="2406131"/>
            <a:ext cx="1417323" cy="1478283"/>
          </a:xfrm>
          <a:prstGeom prst="rect">
            <a:avLst/>
          </a:prstGeom>
        </p:spPr>
      </p:pic>
      <p:pic>
        <p:nvPicPr>
          <p:cNvPr id="33" name="Afbeelding 32">
            <a:extLst>
              <a:ext uri="{FF2B5EF4-FFF2-40B4-BE49-F238E27FC236}">
                <a16:creationId xmlns:a16="http://schemas.microsoft.com/office/drawing/2014/main" id="{1A242657-F61D-1E3F-20CD-D0C041D81B7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62" b="29327"/>
          <a:stretch>
            <a:fillRect/>
          </a:stretch>
        </p:blipFill>
        <p:spPr>
          <a:xfrm rot="16200000">
            <a:off x="10171132" y="4837131"/>
            <a:ext cx="1889872" cy="2151865"/>
          </a:xfrm>
          <a:prstGeom prst="rect">
            <a:avLst/>
          </a:prstGeom>
        </p:spPr>
      </p:pic>
      <p:sp>
        <p:nvSpPr>
          <p:cNvPr id="34" name="Tekstvak 33">
            <a:extLst>
              <a:ext uri="{FF2B5EF4-FFF2-40B4-BE49-F238E27FC236}">
                <a16:creationId xmlns:a16="http://schemas.microsoft.com/office/drawing/2014/main" id="{1AA5B1AF-80E9-C754-438A-74EA5D270907}"/>
              </a:ext>
            </a:extLst>
          </p:cNvPr>
          <p:cNvSpPr txBox="1"/>
          <p:nvPr/>
        </p:nvSpPr>
        <p:spPr>
          <a:xfrm>
            <a:off x="9211543" y="6278214"/>
            <a:ext cx="23795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nl-NL" sz="1400" b="1">
                <a:solidFill>
                  <a:srgbClr val="29A9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Informatieavond </a:t>
            </a:r>
            <a:br>
              <a:rPr lang="nl-NL" sz="1400" b="1">
                <a:solidFill>
                  <a:srgbClr val="29A9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1400">
                <a:solidFill>
                  <a:srgbClr val="29A9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Maandag 1 juni 2026</a:t>
            </a:r>
            <a:endParaRPr lang="nl-NL" sz="1400">
              <a:solidFill>
                <a:srgbClr val="29A99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8312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9CC621-7609-1262-5CF4-01A6F64358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Afbeelding 14">
            <a:extLst>
              <a:ext uri="{FF2B5EF4-FFF2-40B4-BE49-F238E27FC236}">
                <a16:creationId xmlns:a16="http://schemas.microsoft.com/office/drawing/2014/main" id="{2A64177D-7641-1FA2-EF1D-DC6AA87F2D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56"/>
          <a:stretch>
            <a:fillRect/>
          </a:stretch>
        </p:blipFill>
        <p:spPr>
          <a:xfrm>
            <a:off x="0" y="337869"/>
            <a:ext cx="770226" cy="1478283"/>
          </a:xfrm>
          <a:prstGeom prst="rect">
            <a:avLst/>
          </a:prstGeom>
        </p:spPr>
      </p:pic>
      <p:sp>
        <p:nvSpPr>
          <p:cNvPr id="12" name="Titel 9">
            <a:extLst>
              <a:ext uri="{FF2B5EF4-FFF2-40B4-BE49-F238E27FC236}">
                <a16:creationId xmlns:a16="http://schemas.microsoft.com/office/drawing/2014/main" id="{4F0E1A17-D891-A905-443B-1487E0E315C8}"/>
              </a:ext>
            </a:extLst>
          </p:cNvPr>
          <p:cNvSpPr txBox="1">
            <a:spLocks/>
          </p:cNvSpPr>
          <p:nvPr/>
        </p:nvSpPr>
        <p:spPr>
          <a:xfrm>
            <a:off x="581734" y="930861"/>
            <a:ext cx="10800000" cy="3559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defPPr>
              <a:defRPr lang="nl-NL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 cap="all" baseline="0">
                <a:solidFill>
                  <a:srgbClr val="E72489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4800"/>
          </a:p>
        </p:txBody>
      </p:sp>
      <p:sp>
        <p:nvSpPr>
          <p:cNvPr id="16" name="Titel 6">
            <a:extLst>
              <a:ext uri="{FF2B5EF4-FFF2-40B4-BE49-F238E27FC236}">
                <a16:creationId xmlns:a16="http://schemas.microsoft.com/office/drawing/2014/main" id="{4A89F458-200B-0816-1C2D-3D15944170C4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9133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NL" sz="4400" b="1"/>
              <a:t>Vragen?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54FEA003-FDE0-96E3-C0F4-5F4B8AC808B4}"/>
              </a:ext>
            </a:extLst>
          </p:cNvPr>
          <p:cNvSpPr txBox="1"/>
          <p:nvPr/>
        </p:nvSpPr>
        <p:spPr>
          <a:xfrm>
            <a:off x="852904" y="2093161"/>
            <a:ext cx="7348169" cy="22550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nl-NL" sz="2400"/>
              <a:t>U kunt uw vragen stellen via de website van dit nieuwbouwproject - in ontwikkeling</a:t>
            </a:r>
            <a:endParaRPr lang="en-US" sz="2400"/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nl-NL" sz="2400"/>
              <a:t>Wij houden u op de hoogte van de lancering van de website</a:t>
            </a:r>
            <a:endParaRPr lang="en-US" sz="2400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9363C7EE-8771-46FB-DBCF-426C59C13F4A}"/>
              </a:ext>
            </a:extLst>
          </p:cNvPr>
          <p:cNvSpPr/>
          <p:nvPr/>
        </p:nvSpPr>
        <p:spPr>
          <a:xfrm>
            <a:off x="855406" y="6593573"/>
            <a:ext cx="1906452" cy="2310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B7A95E6C-D616-5FCD-95A6-435E493CD48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0041" r="3891"/>
          <a:stretch>
            <a:fillRect/>
          </a:stretch>
        </p:blipFill>
        <p:spPr>
          <a:xfrm>
            <a:off x="48043" y="6068180"/>
            <a:ext cx="2693033" cy="913304"/>
          </a:xfrm>
          <a:prstGeom prst="rect">
            <a:avLst/>
          </a:prstGeom>
        </p:spPr>
      </p:pic>
      <p:sp>
        <p:nvSpPr>
          <p:cNvPr id="13" name="Tekstvak 12">
            <a:extLst>
              <a:ext uri="{FF2B5EF4-FFF2-40B4-BE49-F238E27FC236}">
                <a16:creationId xmlns:a16="http://schemas.microsoft.com/office/drawing/2014/main" id="{9134A5C6-F151-8330-76B5-E77824919268}"/>
              </a:ext>
            </a:extLst>
          </p:cNvPr>
          <p:cNvSpPr txBox="1"/>
          <p:nvPr/>
        </p:nvSpPr>
        <p:spPr>
          <a:xfrm>
            <a:off x="2585249" y="6278215"/>
            <a:ext cx="55656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200" i="1">
                <a:solidFill>
                  <a:srgbClr val="F29200"/>
                </a:solidFill>
                <a:latin typeface="Forte Forward" panose="020F0502020204030204" pitchFamily="2" charset="0"/>
                <a:cs typeface="Forte Forward" panose="020F0502020204030204" pitchFamily="2" charset="0"/>
              </a:rPr>
              <a:t>bouwt aan de toekomst van onze kinderen</a:t>
            </a:r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E9FDE4D2-1148-30CC-9DDD-B802C47E8F86}"/>
              </a:ext>
            </a:extLst>
          </p:cNvPr>
          <p:cNvSpPr/>
          <p:nvPr/>
        </p:nvSpPr>
        <p:spPr>
          <a:xfrm>
            <a:off x="834624" y="6668023"/>
            <a:ext cx="1906452" cy="1899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9E4E4DC5-018C-250B-565B-0A24F0F84F38}"/>
              </a:ext>
            </a:extLst>
          </p:cNvPr>
          <p:cNvSpPr/>
          <p:nvPr/>
        </p:nvSpPr>
        <p:spPr>
          <a:xfrm>
            <a:off x="9314812" y="117987"/>
            <a:ext cx="2670712" cy="5889523"/>
          </a:xfrm>
          <a:prstGeom prst="rect">
            <a:avLst/>
          </a:prstGeom>
          <a:solidFill>
            <a:srgbClr val="F7EE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20" name="Afbeelding 19">
            <a:extLst>
              <a:ext uri="{FF2B5EF4-FFF2-40B4-BE49-F238E27FC236}">
                <a16:creationId xmlns:a16="http://schemas.microsoft.com/office/drawing/2014/main" id="{F08E0A62-B524-76A8-CF8C-E92D5D54E6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85" r="18667"/>
          <a:stretch>
            <a:fillRect/>
          </a:stretch>
        </p:blipFill>
        <p:spPr>
          <a:xfrm>
            <a:off x="10145565" y="3545965"/>
            <a:ext cx="2056267" cy="2732249"/>
          </a:xfrm>
          <a:prstGeom prst="rect">
            <a:avLst/>
          </a:prstGeom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2906DE6E-6AEE-18E9-6ABC-A238E0879A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1439" y="1352762"/>
            <a:ext cx="1417323" cy="1478283"/>
          </a:xfrm>
          <a:prstGeom prst="rect">
            <a:avLst/>
          </a:prstGeom>
        </p:spPr>
      </p:pic>
      <p:pic>
        <p:nvPicPr>
          <p:cNvPr id="24" name="Afbeelding 23">
            <a:extLst>
              <a:ext uri="{FF2B5EF4-FFF2-40B4-BE49-F238E27FC236}">
                <a16:creationId xmlns:a16="http://schemas.microsoft.com/office/drawing/2014/main" id="{7570B1F3-778C-2BCB-63A8-0BD943669A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61"/>
          <a:stretch>
            <a:fillRect/>
          </a:stretch>
        </p:blipFill>
        <p:spPr>
          <a:xfrm>
            <a:off x="9962777" y="-15166"/>
            <a:ext cx="1417323" cy="1008759"/>
          </a:xfrm>
          <a:prstGeom prst="rect">
            <a:avLst/>
          </a:prstGeom>
        </p:spPr>
      </p:pic>
      <p:pic>
        <p:nvPicPr>
          <p:cNvPr id="26" name="Afbeelding 25">
            <a:extLst>
              <a:ext uri="{FF2B5EF4-FFF2-40B4-BE49-F238E27FC236}">
                <a16:creationId xmlns:a16="http://schemas.microsoft.com/office/drawing/2014/main" id="{C490AA6D-C9DF-2F10-7C0B-FA06A79BF9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812" y="2406131"/>
            <a:ext cx="1417323" cy="1478283"/>
          </a:xfrm>
          <a:prstGeom prst="rect">
            <a:avLst/>
          </a:prstGeom>
        </p:spPr>
      </p:pic>
      <p:pic>
        <p:nvPicPr>
          <p:cNvPr id="28" name="Afbeelding 27">
            <a:extLst>
              <a:ext uri="{FF2B5EF4-FFF2-40B4-BE49-F238E27FC236}">
                <a16:creationId xmlns:a16="http://schemas.microsoft.com/office/drawing/2014/main" id="{DC00AA77-8E2E-A7B7-D7AE-999C1A4265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62" b="29327"/>
          <a:stretch>
            <a:fillRect/>
          </a:stretch>
        </p:blipFill>
        <p:spPr>
          <a:xfrm rot="16200000">
            <a:off x="10171132" y="4837131"/>
            <a:ext cx="1889872" cy="2151865"/>
          </a:xfrm>
          <a:prstGeom prst="rect">
            <a:avLst/>
          </a:prstGeom>
        </p:spPr>
      </p:pic>
      <p:sp>
        <p:nvSpPr>
          <p:cNvPr id="30" name="Tekstvak 29">
            <a:extLst>
              <a:ext uri="{FF2B5EF4-FFF2-40B4-BE49-F238E27FC236}">
                <a16:creationId xmlns:a16="http://schemas.microsoft.com/office/drawing/2014/main" id="{B22C6942-7C38-E550-ED87-D88E0250768D}"/>
              </a:ext>
            </a:extLst>
          </p:cNvPr>
          <p:cNvSpPr txBox="1"/>
          <p:nvPr/>
        </p:nvSpPr>
        <p:spPr>
          <a:xfrm>
            <a:off x="9211543" y="6278214"/>
            <a:ext cx="23795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nl-NL" sz="1400" b="1">
                <a:solidFill>
                  <a:srgbClr val="29A9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Informatieavond </a:t>
            </a:r>
            <a:br>
              <a:rPr lang="nl-NL" sz="1400" b="1">
                <a:solidFill>
                  <a:srgbClr val="29A9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1400">
                <a:solidFill>
                  <a:srgbClr val="29A9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Maandag 1 juni 2026</a:t>
            </a:r>
            <a:endParaRPr lang="nl-NL" sz="1400">
              <a:solidFill>
                <a:srgbClr val="29A99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32558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5C3A9-9034-CF0C-11F2-AD269EF84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>
            <a:extLst>
              <a:ext uri="{FF2B5EF4-FFF2-40B4-BE49-F238E27FC236}">
                <a16:creationId xmlns:a16="http://schemas.microsoft.com/office/drawing/2014/main" id="{959A1058-EA67-6262-313C-99408DE4A448}"/>
              </a:ext>
            </a:extLst>
          </p:cNvPr>
          <p:cNvSpPr/>
          <p:nvPr/>
        </p:nvSpPr>
        <p:spPr>
          <a:xfrm>
            <a:off x="166355" y="117987"/>
            <a:ext cx="11819169" cy="5889523"/>
          </a:xfrm>
          <a:prstGeom prst="rect">
            <a:avLst/>
          </a:prstGeom>
          <a:solidFill>
            <a:srgbClr val="F7EE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06A36C04-2B83-6874-5EF7-AC2F2936E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85" r="-5268"/>
          <a:stretch>
            <a:fillRect/>
          </a:stretch>
        </p:blipFill>
        <p:spPr>
          <a:xfrm>
            <a:off x="9486502" y="2799975"/>
            <a:ext cx="2945975" cy="3035955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3C3267B5-A421-4D76-5BAD-127D14AFCE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56"/>
          <a:stretch>
            <a:fillRect/>
          </a:stretch>
        </p:blipFill>
        <p:spPr>
          <a:xfrm>
            <a:off x="0" y="337869"/>
            <a:ext cx="770226" cy="1478283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A4EEBE9F-8C15-B5DD-3C85-3783FCEFAB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76" b="28637"/>
          <a:stretch>
            <a:fillRect/>
          </a:stretch>
        </p:blipFill>
        <p:spPr>
          <a:xfrm rot="16200000">
            <a:off x="9937422" y="4603421"/>
            <a:ext cx="2044137" cy="2465019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B19FE21A-BF9E-D878-30FC-0523114BE517}"/>
              </a:ext>
            </a:extLst>
          </p:cNvPr>
          <p:cNvSpPr txBox="1"/>
          <p:nvPr/>
        </p:nvSpPr>
        <p:spPr>
          <a:xfrm>
            <a:off x="1144630" y="872334"/>
            <a:ext cx="744291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800" b="1">
                <a:solidFill>
                  <a:srgbClr val="F29200"/>
                </a:solidFill>
                <a:latin typeface="Bailey Sans ITC Book"/>
                <a:ea typeface="Calibri" panose="020F0502020204030204" pitchFamily="34" charset="0"/>
                <a:cs typeface="Calibri" panose="020F0502020204030204" pitchFamily="34" charset="0"/>
              </a:rPr>
              <a:t>Dank </a:t>
            </a:r>
            <a:br>
              <a:rPr lang="nl-NL" sz="8800" b="1">
                <a:solidFill>
                  <a:srgbClr val="F29200"/>
                </a:solidFill>
                <a:latin typeface="Bailey Sans ITC Book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8800" b="1">
                <a:solidFill>
                  <a:srgbClr val="F29200"/>
                </a:solidFill>
                <a:latin typeface="Bailey Sans ITC Book"/>
                <a:ea typeface="Calibri" panose="020F0502020204030204" pitchFamily="34" charset="0"/>
                <a:cs typeface="Calibri" panose="020F0502020204030204" pitchFamily="34" charset="0"/>
              </a:rPr>
              <a:t>voor uw komst!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8CA4AF7A-7727-A637-32EA-498A5E7BADC5}"/>
              </a:ext>
            </a:extLst>
          </p:cNvPr>
          <p:cNvSpPr/>
          <p:nvPr/>
        </p:nvSpPr>
        <p:spPr>
          <a:xfrm>
            <a:off x="855406" y="6593573"/>
            <a:ext cx="1906452" cy="2310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9EB97DA2-C678-445B-584D-B49C231E3F2A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0041" r="3891"/>
          <a:stretch>
            <a:fillRect/>
          </a:stretch>
        </p:blipFill>
        <p:spPr>
          <a:xfrm>
            <a:off x="1100807" y="4494049"/>
            <a:ext cx="3465059" cy="1234146"/>
          </a:xfrm>
          <a:prstGeom prst="rect">
            <a:avLst/>
          </a:prstGeom>
        </p:spPr>
      </p:pic>
      <p:sp>
        <p:nvSpPr>
          <p:cNvPr id="14" name="Tekstvak 13">
            <a:extLst>
              <a:ext uri="{FF2B5EF4-FFF2-40B4-BE49-F238E27FC236}">
                <a16:creationId xmlns:a16="http://schemas.microsoft.com/office/drawing/2014/main" id="{2D8C7334-2AEE-45D0-460C-813B7919186A}"/>
              </a:ext>
            </a:extLst>
          </p:cNvPr>
          <p:cNvSpPr txBox="1"/>
          <p:nvPr/>
        </p:nvSpPr>
        <p:spPr>
          <a:xfrm>
            <a:off x="8858252" y="6171144"/>
            <a:ext cx="23795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nl-NL" sz="1400" b="1">
                <a:solidFill>
                  <a:srgbClr val="29A9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Informatieavond </a:t>
            </a:r>
            <a:br>
              <a:rPr lang="nl-NL" sz="1400" b="1">
                <a:solidFill>
                  <a:srgbClr val="29A9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1400">
                <a:solidFill>
                  <a:srgbClr val="29A9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Maandag 1 juni 2026</a:t>
            </a:r>
            <a:endParaRPr lang="nl-NL" sz="1400">
              <a:solidFill>
                <a:srgbClr val="29A994"/>
              </a:solidFill>
            </a:endParaRPr>
          </a:p>
        </p:txBody>
      </p:sp>
      <p:pic>
        <p:nvPicPr>
          <p:cNvPr id="21" name="Afbeelding 16">
            <a:extLst>
              <a:ext uri="{FF2B5EF4-FFF2-40B4-BE49-F238E27FC236}">
                <a16:creationId xmlns:a16="http://schemas.microsoft.com/office/drawing/2014/main" id="{D96AE8B2-2B71-407C-B87B-35F57AAF98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6708" y="1050210"/>
            <a:ext cx="1417323" cy="1478283"/>
          </a:xfrm>
          <a:prstGeom prst="rect">
            <a:avLst/>
          </a:prstGeom>
        </p:spPr>
      </p:pic>
      <p:pic>
        <p:nvPicPr>
          <p:cNvPr id="23" name="Afbeelding 22">
            <a:extLst>
              <a:ext uri="{FF2B5EF4-FFF2-40B4-BE49-F238E27FC236}">
                <a16:creationId xmlns:a16="http://schemas.microsoft.com/office/drawing/2014/main" id="{54ED5337-7E9A-3602-6A6D-D512AE12A9C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61"/>
          <a:stretch>
            <a:fillRect/>
          </a:stretch>
        </p:blipFill>
        <p:spPr>
          <a:xfrm>
            <a:off x="9214424" y="0"/>
            <a:ext cx="1417323" cy="1008759"/>
          </a:xfrm>
          <a:prstGeom prst="rect">
            <a:avLst/>
          </a:prstGeom>
        </p:spPr>
      </p:pic>
      <p:pic>
        <p:nvPicPr>
          <p:cNvPr id="25" name="Afbeelding 24">
            <a:extLst>
              <a:ext uri="{FF2B5EF4-FFF2-40B4-BE49-F238E27FC236}">
                <a16:creationId xmlns:a16="http://schemas.microsoft.com/office/drawing/2014/main" id="{44191246-C06F-4C86-B75C-9672AC9F5D4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8242" y="1816152"/>
            <a:ext cx="1417323" cy="147828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0C1DBF5-5482-EDF8-9F47-7B32EF152D1E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r="549"/>
          <a:stretch>
            <a:fillRect/>
          </a:stretch>
        </p:blipFill>
        <p:spPr>
          <a:xfrm>
            <a:off x="6444165" y="4727659"/>
            <a:ext cx="1979787" cy="77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28038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7CB0CC7CDC28F4FBD911F503796892D" ma:contentTypeVersion="3" ma:contentTypeDescription="Een nieuw document maken." ma:contentTypeScope="" ma:versionID="4e2b2b08abe948ec34b62c04483abed9">
  <xsd:schema xmlns:xsd="http://www.w3.org/2001/XMLSchema" xmlns:xs="http://www.w3.org/2001/XMLSchema" xmlns:p="http://schemas.microsoft.com/office/2006/metadata/properties" xmlns:ns2="d0c98874-e78b-4626-af16-fdb63af69c13" targetNamespace="http://schemas.microsoft.com/office/2006/metadata/properties" ma:root="true" ma:fieldsID="30d485f4bb32bf3a71582b49f967086c" ns2:_="">
    <xsd:import namespace="d0c98874-e78b-4626-af16-fdb63af69c1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c98874-e78b-4626-af16-fdb63af69c1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F222763-5A51-468B-BA66-4D514206F90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0E043E5-AD51-4774-B031-CCA454530D4D}">
  <ds:schemaRefs>
    <ds:schemaRef ds:uri="d0c98874-e78b-4626-af16-fdb63af69c1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FA9FA921-2446-4C4B-9F7B-946463B0A88F}">
  <ds:schemaRefs>
    <ds:schemaRef ds:uri="d0c98874-e78b-4626-af16-fdb63af69c1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16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Kantoorthema</vt:lpstr>
      <vt:lpstr>PowerPoint Presentation</vt:lpstr>
      <vt:lpstr>Even voorstellen</vt:lpstr>
      <vt:lpstr>PowerPoint Presentation</vt:lpstr>
      <vt:lpstr>PowerPoint Presentation</vt:lpstr>
      <vt:lpstr>Agenda</vt:lpstr>
      <vt:lpstr>PowerPoint Presentation</vt:lpstr>
      <vt:lpstr>PowerPoint Presentation</vt:lpstr>
      <vt:lpstr>Belangrijke uitgangspunten</vt:lpstr>
      <vt:lpstr>PowerPoint Presentation</vt:lpstr>
      <vt:lpstr>PowerPoint Presentation</vt:lpstr>
      <vt:lpstr>Proces</vt:lpstr>
      <vt:lpstr>PowerPoint Presentation</vt:lpstr>
      <vt:lpstr>PowerPoint Presentation</vt:lpstr>
      <vt:lpstr>Belangrijke aandachtspunten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Marleen Hoogerwerf</dc:creator>
  <cp:revision>10</cp:revision>
  <dcterms:created xsi:type="dcterms:W3CDTF">2026-04-01T11:36:27Z</dcterms:created>
  <dcterms:modified xsi:type="dcterms:W3CDTF">2026-06-04T09:21:36Z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0x010100A7CB0CC7CDC28F4FBD911F503796892D</vt:lpwstr>
  </property>
  <property fmtid="{D5CDD505-2E9C-101B-9397-08002B2CF9AE}" pid="3" name="MSIP_Label_37b31b3a-ceaf-4872-abd8-8bf432d86073_Enabled">
    <vt:lpwstr>true</vt:lpwstr>
  </property>
  <property fmtid="{D5CDD505-2E9C-101B-9397-08002B2CF9AE}" pid="4" name="MSIP_Label_37b31b3a-ceaf-4872-abd8-8bf432d86073_SetDate">
    <vt:lpwstr>2026-04-01T11:52:44Z</vt:lpwstr>
  </property>
  <property fmtid="{D5CDD505-2E9C-101B-9397-08002B2CF9AE}" pid="5" name="MSIP_Label_37b31b3a-ceaf-4872-abd8-8bf432d86073_Method">
    <vt:lpwstr>Standard</vt:lpwstr>
  </property>
  <property fmtid="{D5CDD505-2E9C-101B-9397-08002B2CF9AE}" pid="6" name="MSIP_Label_37b31b3a-ceaf-4872-abd8-8bf432d86073_Name">
    <vt:lpwstr>defa4170-0d19-0005-0004-bc88714345d2</vt:lpwstr>
  </property>
  <property fmtid="{D5CDD505-2E9C-101B-9397-08002B2CF9AE}" pid="7" name="MSIP_Label_37b31b3a-ceaf-4872-abd8-8bf432d86073_SiteId">
    <vt:lpwstr>0fc1d3f1-103d-49d8-9d22-e2db4c865b8f</vt:lpwstr>
  </property>
  <property fmtid="{D5CDD505-2E9C-101B-9397-08002B2CF9AE}" pid="8" name="MSIP_Label_37b31b3a-ceaf-4872-abd8-8bf432d86073_ActionId">
    <vt:lpwstr>9fc4ab5d-ea98-4371-b0a3-42fb34af1fe4</vt:lpwstr>
  </property>
  <property fmtid="{D5CDD505-2E9C-101B-9397-08002B2CF9AE}" pid="9" name="MSIP_Label_37b31b3a-ceaf-4872-abd8-8bf432d86073_ContentBits">
    <vt:lpwstr>0</vt:lpwstr>
  </property>
  <property fmtid="{D5CDD505-2E9C-101B-9397-08002B2CF9AE}" pid="10" name="MSIP_Label_37b31b3a-ceaf-4872-abd8-8bf432d86073_Tag">
    <vt:lpwstr>10, 3, 0, 1</vt:lpwstr>
  </property>
</Properties>
</file>